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371fe67e18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191929be34c54"/>
  </p:sldMasterIdLst>
  <p:sldIdLst>
    <p:sldId xmlns:r="http://schemas.openxmlformats.org/officeDocument/2006/relationships" id="256" r:id="R9eb8a4f936c0437d"/>
    <p:sldId xmlns:r="http://schemas.openxmlformats.org/officeDocument/2006/relationships" id="257" r:id="Ra97bfcc6cf664abd"/>
    <p:sldId xmlns:r="http://schemas.openxmlformats.org/officeDocument/2006/relationships" id="258" r:id="R89c40484d90b492a"/>
    <p:sldId xmlns:r="http://schemas.openxmlformats.org/officeDocument/2006/relationships" id="259" r:id="Rc2ac28b4bf8b4018"/>
    <p:sldId xmlns:r="http://schemas.openxmlformats.org/officeDocument/2006/relationships" id="260" r:id="R946449725b964d42"/>
    <p:sldId xmlns:r="http://schemas.openxmlformats.org/officeDocument/2006/relationships" id="261" r:id="Rfe2f5c558c1b44b5"/>
    <p:sldId xmlns:r="http://schemas.openxmlformats.org/officeDocument/2006/relationships" id="262" r:id="Rf6492ba2cbf6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191929be34c54" /><Relationship Type="http://schemas.openxmlformats.org/officeDocument/2006/relationships/slide" Target="/ppt/slides/slide1.xml" Id="R9eb8a4f936c0437d" /><Relationship Type="http://schemas.openxmlformats.org/officeDocument/2006/relationships/slide" Target="/ppt/slides/slide2.xml" Id="Ra97bfcc6cf664abd" /><Relationship Type="http://schemas.openxmlformats.org/officeDocument/2006/relationships/slide" Target="/ppt/slides/slide3.xml" Id="R89c40484d90b492a" /><Relationship Type="http://schemas.openxmlformats.org/officeDocument/2006/relationships/slide" Target="/ppt/slides/slide4.xml" Id="Rc2ac28b4bf8b4018" /><Relationship Type="http://schemas.openxmlformats.org/officeDocument/2006/relationships/slide" Target="/ppt/slides/slide5.xml" Id="R946449725b964d42" /><Relationship Type="http://schemas.openxmlformats.org/officeDocument/2006/relationships/slide" Target="/ppt/slides/slide6.xml" Id="Rfe2f5c558c1b44b5" /><Relationship Type="http://schemas.openxmlformats.org/officeDocument/2006/relationships/slide" Target="/ppt/slides/slide7.xml" Id="Rf6492ba2cbf6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33b254ccf4d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721a24e3b4ba4" /><Relationship Type="http://schemas.openxmlformats.org/officeDocument/2006/relationships/theme" Target="/ppt/slideMasters/theme/theme1.xml" Id="R43466ec31547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721a24e3b4b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aed554bee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0d51aaf77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9c0686848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c4e31aa6b40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1f9775de84c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d02a24d8d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48f2ca1d94a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