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b8960d653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f7936a5974280"/>
  </p:sldMasterIdLst>
  <p:sldIdLst>
    <p:sldId xmlns:r="http://schemas.openxmlformats.org/officeDocument/2006/relationships" id="256" r:id="Rb73e91a1ceb74e15"/>
    <p:sldId xmlns:r="http://schemas.openxmlformats.org/officeDocument/2006/relationships" id="257" r:id="R5637f1850bd045f5"/>
    <p:sldId xmlns:r="http://schemas.openxmlformats.org/officeDocument/2006/relationships" id="258" r:id="Rc27ce2cbe4f44925"/>
    <p:sldId xmlns:r="http://schemas.openxmlformats.org/officeDocument/2006/relationships" id="259" r:id="R86652849b6154c66"/>
    <p:sldId xmlns:r="http://schemas.openxmlformats.org/officeDocument/2006/relationships" id="260" r:id="R920a206d110c4989"/>
    <p:sldId xmlns:r="http://schemas.openxmlformats.org/officeDocument/2006/relationships" id="261" r:id="R57bf1697fa8e4e33"/>
    <p:sldId xmlns:r="http://schemas.openxmlformats.org/officeDocument/2006/relationships" id="262" r:id="Rfaed3893579d48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f7936a5974280" /><Relationship Type="http://schemas.openxmlformats.org/officeDocument/2006/relationships/slide" Target="/ppt/slides/slide1.xml" Id="Rb73e91a1ceb74e15" /><Relationship Type="http://schemas.openxmlformats.org/officeDocument/2006/relationships/slide" Target="/ppt/slides/slide2.xml" Id="R5637f1850bd045f5" /><Relationship Type="http://schemas.openxmlformats.org/officeDocument/2006/relationships/slide" Target="/ppt/slides/slide3.xml" Id="Rc27ce2cbe4f44925" /><Relationship Type="http://schemas.openxmlformats.org/officeDocument/2006/relationships/slide" Target="/ppt/slides/slide4.xml" Id="R86652849b6154c66" /><Relationship Type="http://schemas.openxmlformats.org/officeDocument/2006/relationships/slide" Target="/ppt/slides/slide5.xml" Id="R920a206d110c4989" /><Relationship Type="http://schemas.openxmlformats.org/officeDocument/2006/relationships/slide" Target="/ppt/slides/slide6.xml" Id="R57bf1697fa8e4e33" /><Relationship Type="http://schemas.openxmlformats.org/officeDocument/2006/relationships/slide" Target="/ppt/slides/slide7.xml" Id="Rfaed3893579d48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6a19e6d214a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a24210eb84c04" /><Relationship Type="http://schemas.openxmlformats.org/officeDocument/2006/relationships/theme" Target="/ppt/slideMasters/theme/theme1.xml" Id="R9e4e4589ff2343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a24210eb84c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80baab7c54f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b54be23514c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37ccc663f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e0a84783b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260d21c32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197430117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4fd1a13e043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TOP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TOP MATSENTER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40 617 698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−112 591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3 493 197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10 936 320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ODD ARNE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SVENN OLAV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SKJEGGEDAL TOR ØYVIND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951 554 677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TOP MATSENTER AS</a:t>
            </a:r>
          </a:p>
        </p:txBody>
      </p:sp>
    </p:spTree>
  </p:cSld>
  <p:clrMapOvr>
    <a:masterClrMapping xmlns:a="http://schemas.openxmlformats.org/drawingml/2006/main"/>
  </p:clrMapOvr>
</p:sld>
</file>