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ec7a73f9c14b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ac3899d9314d7c"/>
  </p:sldMasterIdLst>
  <p:sldIdLst>
    <p:sldId xmlns:r="http://schemas.openxmlformats.org/officeDocument/2006/relationships" id="256" r:id="R7395c52d30114c6d"/>
    <p:sldId xmlns:r="http://schemas.openxmlformats.org/officeDocument/2006/relationships" id="257" r:id="R0daef3f81d144451"/>
    <p:sldId xmlns:r="http://schemas.openxmlformats.org/officeDocument/2006/relationships" id="258" r:id="R032e985237ee49f5"/>
    <p:sldId xmlns:r="http://schemas.openxmlformats.org/officeDocument/2006/relationships" id="259" r:id="Rf79f70001a1a4ce4"/>
    <p:sldId xmlns:r="http://schemas.openxmlformats.org/officeDocument/2006/relationships" id="260" r:id="R2cb2d9df078f4afc"/>
    <p:sldId xmlns:r="http://schemas.openxmlformats.org/officeDocument/2006/relationships" id="261" r:id="R29c050a38922453d"/>
    <p:sldId xmlns:r="http://schemas.openxmlformats.org/officeDocument/2006/relationships" id="262" r:id="Rbe8b3c293f524a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ac3899d9314d7c" /><Relationship Type="http://schemas.openxmlformats.org/officeDocument/2006/relationships/slide" Target="/ppt/slides/slide1.xml" Id="R7395c52d30114c6d" /><Relationship Type="http://schemas.openxmlformats.org/officeDocument/2006/relationships/slide" Target="/ppt/slides/slide2.xml" Id="R0daef3f81d144451" /><Relationship Type="http://schemas.openxmlformats.org/officeDocument/2006/relationships/slide" Target="/ppt/slides/slide3.xml" Id="R032e985237ee49f5" /><Relationship Type="http://schemas.openxmlformats.org/officeDocument/2006/relationships/slide" Target="/ppt/slides/slide4.xml" Id="Rf79f70001a1a4ce4" /><Relationship Type="http://schemas.openxmlformats.org/officeDocument/2006/relationships/slide" Target="/ppt/slides/slide5.xml" Id="R2cb2d9df078f4afc" /><Relationship Type="http://schemas.openxmlformats.org/officeDocument/2006/relationships/slide" Target="/ppt/slides/slide6.xml" Id="R29c050a38922453d" /><Relationship Type="http://schemas.openxmlformats.org/officeDocument/2006/relationships/slide" Target="/ppt/slides/slide7.xml" Id="Rbe8b3c293f524a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33bd64405c47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2c74f89684220" /><Relationship Type="http://schemas.openxmlformats.org/officeDocument/2006/relationships/theme" Target="/ppt/slideMasters/theme/theme1.xml" Id="R7b4cf3a2a1854c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a2c74f896842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d9170a37741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276a576284b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ee27d42e84c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5c7809e444f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9f168836b45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4adf17cdd47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af62582fa4d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KALLESTEN REVISJON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KALLESTEN REVISJON OG REGNSKAP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32 186 444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6 012 399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4 828 078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2 407 654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15 870 085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TRYGG ØKONOMISTYRING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Estervegen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71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revisjon@kallesten.no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www.kallesten.no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951 499 072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