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994b37137648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91c6e8bcd704f0b"/>
  </p:sldMasterIdLst>
  <p:sldIdLst>
    <p:sldId xmlns:r="http://schemas.openxmlformats.org/officeDocument/2006/relationships" id="256" r:id="Rc578cf069ad849bb"/>
    <p:sldId xmlns:r="http://schemas.openxmlformats.org/officeDocument/2006/relationships" id="257" r:id="Rdd546a4022d44fd4"/>
    <p:sldId xmlns:r="http://schemas.openxmlformats.org/officeDocument/2006/relationships" id="258" r:id="R4dae962895e64a03"/>
    <p:sldId xmlns:r="http://schemas.openxmlformats.org/officeDocument/2006/relationships" id="259" r:id="Ra2f4b968efaf47dc"/>
    <p:sldId xmlns:r="http://schemas.openxmlformats.org/officeDocument/2006/relationships" id="260" r:id="Re3d4dc3964974fba"/>
    <p:sldId xmlns:r="http://schemas.openxmlformats.org/officeDocument/2006/relationships" id="261" r:id="Rd069cbc5e35e47ee"/>
    <p:sldId xmlns:r="http://schemas.openxmlformats.org/officeDocument/2006/relationships" id="262" r:id="R1df2b3b851a044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1c6e8bcd704f0b" /><Relationship Type="http://schemas.openxmlformats.org/officeDocument/2006/relationships/slide" Target="/ppt/slides/slide1.xml" Id="Rc578cf069ad849bb" /><Relationship Type="http://schemas.openxmlformats.org/officeDocument/2006/relationships/slide" Target="/ppt/slides/slide2.xml" Id="Rdd546a4022d44fd4" /><Relationship Type="http://schemas.openxmlformats.org/officeDocument/2006/relationships/slide" Target="/ppt/slides/slide3.xml" Id="R4dae962895e64a03" /><Relationship Type="http://schemas.openxmlformats.org/officeDocument/2006/relationships/slide" Target="/ppt/slides/slide4.xml" Id="Ra2f4b968efaf47dc" /><Relationship Type="http://schemas.openxmlformats.org/officeDocument/2006/relationships/slide" Target="/ppt/slides/slide5.xml" Id="Re3d4dc3964974fba" /><Relationship Type="http://schemas.openxmlformats.org/officeDocument/2006/relationships/slide" Target="/ppt/slides/slide6.xml" Id="Rd069cbc5e35e47ee" /><Relationship Type="http://schemas.openxmlformats.org/officeDocument/2006/relationships/slide" Target="/ppt/slides/slide7.xml" Id="R1df2b3b851a044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7aa4f7cb3040d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2227a9ad49461b" /><Relationship Type="http://schemas.openxmlformats.org/officeDocument/2006/relationships/theme" Target="/ppt/slideMasters/theme/theme1.xml" Id="R216b0125cd1e44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2227a9ad49461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89d29ee9314e4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2ba66463c84f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47741883fb46d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7e802d516f44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c751f01e8e41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cf231d483f4c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eb2cee13854a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2R DATA OG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 DATA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2R DATA OG REGNSKAP AS ble etablert [år] og holder til i Lillestrøm.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 DATA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 DATA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 DATA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3 556 557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22 206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30 686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481 343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1 357 416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 DATA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MAGNE DAHL  –  56,0 %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SIGBJØRN OLAV RINGVOLD  –  44,0 %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 DATA OG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2000 Lillestrøm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89 22 88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951 240 435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2R DATA OG REGNSKAP AS</a:t>
            </a:r>
          </a:p>
        </p:txBody>
      </p:sp>
    </p:spTree>
  </p:cSld>
  <p:clrMapOvr>
    <a:masterClrMapping xmlns:a="http://schemas.openxmlformats.org/drawingml/2006/main"/>
  </p:clrMapOvr>
</p:sld>
</file>