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66c33549c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9e8f5ceec4912"/>
  </p:sldMasterIdLst>
  <p:sldIdLst>
    <p:sldId xmlns:r="http://schemas.openxmlformats.org/officeDocument/2006/relationships" id="256" r:id="R14f71f5e1c0f49a1"/>
    <p:sldId xmlns:r="http://schemas.openxmlformats.org/officeDocument/2006/relationships" id="257" r:id="Re37ef6a64c954125"/>
    <p:sldId xmlns:r="http://schemas.openxmlformats.org/officeDocument/2006/relationships" id="258" r:id="Rfd58da13c563434b"/>
    <p:sldId xmlns:r="http://schemas.openxmlformats.org/officeDocument/2006/relationships" id="259" r:id="R4b37e1aa87a54ba8"/>
    <p:sldId xmlns:r="http://schemas.openxmlformats.org/officeDocument/2006/relationships" id="260" r:id="Rc62cfa69ad384319"/>
    <p:sldId xmlns:r="http://schemas.openxmlformats.org/officeDocument/2006/relationships" id="261" r:id="Rbf93924dcb37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9e8f5ceec4912" /><Relationship Type="http://schemas.openxmlformats.org/officeDocument/2006/relationships/slide" Target="/ppt/slides/slide1.xml" Id="R14f71f5e1c0f49a1" /><Relationship Type="http://schemas.openxmlformats.org/officeDocument/2006/relationships/slide" Target="/ppt/slides/slide2.xml" Id="Re37ef6a64c954125" /><Relationship Type="http://schemas.openxmlformats.org/officeDocument/2006/relationships/slide" Target="/ppt/slides/slide3.xml" Id="Rfd58da13c563434b" /><Relationship Type="http://schemas.openxmlformats.org/officeDocument/2006/relationships/slide" Target="/ppt/slides/slide4.xml" Id="R4b37e1aa87a54ba8" /><Relationship Type="http://schemas.openxmlformats.org/officeDocument/2006/relationships/slide" Target="/ppt/slides/slide5.xml" Id="Rc62cfa69ad384319" /><Relationship Type="http://schemas.openxmlformats.org/officeDocument/2006/relationships/slide" Target="/ppt/slides/slide6.xml" Id="Rbf93924dcb37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306514334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1ab128b4b4d1e" /><Relationship Type="http://schemas.openxmlformats.org/officeDocument/2006/relationships/theme" Target="/ppt/slideMasters/theme/theme1.xml" Id="R7479548fc609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1ab128b4b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c72e712b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3719c967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ea070ef0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ca62c64c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7a32ede23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12d3a6bf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