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c1cdf0b3bce4ff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02f229bd4bd4f98"/>
  </p:sldMasterIdLst>
  <p:sldIdLst>
    <p:sldId xmlns:r="http://schemas.openxmlformats.org/officeDocument/2006/relationships" id="256" r:id="R57c6939369014f45"/>
    <p:sldId xmlns:r="http://schemas.openxmlformats.org/officeDocument/2006/relationships" id="257" r:id="Rcbea480bc23b474d"/>
    <p:sldId xmlns:r="http://schemas.openxmlformats.org/officeDocument/2006/relationships" id="258" r:id="R16776c0881124d6f"/>
    <p:sldId xmlns:r="http://schemas.openxmlformats.org/officeDocument/2006/relationships" id="259" r:id="Rbb075e00b00740d8"/>
    <p:sldId xmlns:r="http://schemas.openxmlformats.org/officeDocument/2006/relationships" id="260" r:id="R8a07ca274b36411a"/>
    <p:sldId xmlns:r="http://schemas.openxmlformats.org/officeDocument/2006/relationships" id="261" r:id="Ra3d185e52b5f490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2f229bd4bd4f98" /><Relationship Type="http://schemas.openxmlformats.org/officeDocument/2006/relationships/slide" Target="/ppt/slides/slide1.xml" Id="R57c6939369014f45" /><Relationship Type="http://schemas.openxmlformats.org/officeDocument/2006/relationships/slide" Target="/ppt/slides/slide2.xml" Id="Rcbea480bc23b474d" /><Relationship Type="http://schemas.openxmlformats.org/officeDocument/2006/relationships/slide" Target="/ppt/slides/slide3.xml" Id="R16776c0881124d6f" /><Relationship Type="http://schemas.openxmlformats.org/officeDocument/2006/relationships/slide" Target="/ppt/slides/slide4.xml" Id="Rbb075e00b00740d8" /><Relationship Type="http://schemas.openxmlformats.org/officeDocument/2006/relationships/slide" Target="/ppt/slides/slide5.xml" Id="R8a07ca274b36411a" /><Relationship Type="http://schemas.openxmlformats.org/officeDocument/2006/relationships/slide" Target="/ppt/slides/slide6.xml" Id="Ra3d185e52b5f490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d8c25c426144f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6fd64b02ff4850" /><Relationship Type="http://schemas.openxmlformats.org/officeDocument/2006/relationships/theme" Target="/ppt/slideMasters/theme/theme1.xml" Id="R476ff1841c9b4cf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e6fd64b02ff485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14aa4bf3fd492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ffcea8246e4df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2ec5b7c4e3422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ca272992d047e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7b54fabca445b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e99dbcd39d422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FELLESFORBUNDET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FELLESFORBUNDET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FELLESFORBUNDET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FELLESFORBUNDET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FELLESFORBUNDET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FELLESFORBUNDET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Lakkegata 53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06 31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post@fellesforbundet.no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www.fellesforbundet.no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950 956 828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FELLESFORBUNDET</a:t>
            </a:r>
          </a:p>
        </p:txBody>
      </p:sp>
    </p:spTree>
  </p:cSld>
  <p:clrMapOvr>
    <a:masterClrMapping xmlns:a="http://schemas.openxmlformats.org/drawingml/2006/main"/>
  </p:clrMapOvr>
</p:sld>
</file>