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daf1b1c42642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e777368dd34fc9"/>
  </p:sldMasterIdLst>
  <p:sldIdLst>
    <p:sldId xmlns:r="http://schemas.openxmlformats.org/officeDocument/2006/relationships" id="256" r:id="R54562d47db05489d"/>
    <p:sldId xmlns:r="http://schemas.openxmlformats.org/officeDocument/2006/relationships" id="257" r:id="Rea9435943da34124"/>
    <p:sldId xmlns:r="http://schemas.openxmlformats.org/officeDocument/2006/relationships" id="258" r:id="R599590cceb2b4975"/>
    <p:sldId xmlns:r="http://schemas.openxmlformats.org/officeDocument/2006/relationships" id="259" r:id="R6de129f96e5d4b61"/>
    <p:sldId xmlns:r="http://schemas.openxmlformats.org/officeDocument/2006/relationships" id="260" r:id="Rf4d8dd2ba0704653"/>
    <p:sldId xmlns:r="http://schemas.openxmlformats.org/officeDocument/2006/relationships" id="261" r:id="R44fdad83341947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777368dd34fc9" /><Relationship Type="http://schemas.openxmlformats.org/officeDocument/2006/relationships/slide" Target="/ppt/slides/slide1.xml" Id="R54562d47db05489d" /><Relationship Type="http://schemas.openxmlformats.org/officeDocument/2006/relationships/slide" Target="/ppt/slides/slide2.xml" Id="Rea9435943da34124" /><Relationship Type="http://schemas.openxmlformats.org/officeDocument/2006/relationships/slide" Target="/ppt/slides/slide3.xml" Id="R599590cceb2b4975" /><Relationship Type="http://schemas.openxmlformats.org/officeDocument/2006/relationships/slide" Target="/ppt/slides/slide4.xml" Id="R6de129f96e5d4b61" /><Relationship Type="http://schemas.openxmlformats.org/officeDocument/2006/relationships/slide" Target="/ppt/slides/slide5.xml" Id="Rf4d8dd2ba0704653" /><Relationship Type="http://schemas.openxmlformats.org/officeDocument/2006/relationships/slide" Target="/ppt/slides/slide6.xml" Id="R44fdad83341947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894f2bc244b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95a1169a94e9e" /><Relationship Type="http://schemas.openxmlformats.org/officeDocument/2006/relationships/theme" Target="/ppt/slideMasters/theme/theme1.xml" Id="R72a3879fcd0544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995a1169a94e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c43697f9442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2d56743b146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ed8b1262140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bb73dff0140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19e132c6a4c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6d803bcbc43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STUDENTSAMSKIPNADEN I VOLDA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STUDENTSAMSKIPNADEN I VOLDA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60 838 794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1 223 908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4 540 308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105 318 354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312 984 638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6103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07 52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post@sivolda.no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www.sivolda.no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950 948 728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