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b470b2ad2341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3ab636b11d4bc9"/>
  </p:sldMasterIdLst>
  <p:sldIdLst>
    <p:sldId xmlns:r="http://schemas.openxmlformats.org/officeDocument/2006/relationships" id="256" r:id="Rc91b53e90f654374"/>
    <p:sldId xmlns:r="http://schemas.openxmlformats.org/officeDocument/2006/relationships" id="257" r:id="Ra7de95aa7287478b"/>
    <p:sldId xmlns:r="http://schemas.openxmlformats.org/officeDocument/2006/relationships" id="258" r:id="R955d88de45764958"/>
    <p:sldId xmlns:r="http://schemas.openxmlformats.org/officeDocument/2006/relationships" id="259" r:id="Ra9daaf79d2854cb7"/>
    <p:sldId xmlns:r="http://schemas.openxmlformats.org/officeDocument/2006/relationships" id="260" r:id="Ra8b9050babe64606"/>
    <p:sldId xmlns:r="http://schemas.openxmlformats.org/officeDocument/2006/relationships" id="261" r:id="R96e4958a242844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ab636b11d4bc9" /><Relationship Type="http://schemas.openxmlformats.org/officeDocument/2006/relationships/slide" Target="/ppt/slides/slide1.xml" Id="Rc91b53e90f654374" /><Relationship Type="http://schemas.openxmlformats.org/officeDocument/2006/relationships/slide" Target="/ppt/slides/slide2.xml" Id="Ra7de95aa7287478b" /><Relationship Type="http://schemas.openxmlformats.org/officeDocument/2006/relationships/slide" Target="/ppt/slides/slide3.xml" Id="R955d88de45764958" /><Relationship Type="http://schemas.openxmlformats.org/officeDocument/2006/relationships/slide" Target="/ppt/slides/slide4.xml" Id="Ra9daaf79d2854cb7" /><Relationship Type="http://schemas.openxmlformats.org/officeDocument/2006/relationships/slide" Target="/ppt/slides/slide5.xml" Id="Ra8b9050babe64606" /><Relationship Type="http://schemas.openxmlformats.org/officeDocument/2006/relationships/slide" Target="/ppt/slides/slide6.xml" Id="R96e4958a242844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3d61633f24c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ed44921b8486b" /><Relationship Type="http://schemas.openxmlformats.org/officeDocument/2006/relationships/theme" Target="/ppt/slideMasters/theme/theme1.xml" Id="Rb59d5cf09b5b45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6ed44921b848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63b8d2caf4e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5453c41554e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ca15dbf8042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7e2c8838e4d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08c01e2324d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ffc1b293440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STUDENTSAMSKIPNADEN I VOLDA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6103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07 52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post@sivolda.no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www.sivolda.no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950 948 728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