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261854bee74c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9985fbbd574bab"/>
  </p:sldMasterIdLst>
  <p:sldIdLst>
    <p:sldId xmlns:r="http://schemas.openxmlformats.org/officeDocument/2006/relationships" id="256" r:id="Rfea8cd6e9c37488d"/>
    <p:sldId xmlns:r="http://schemas.openxmlformats.org/officeDocument/2006/relationships" id="257" r:id="Rf72f7d1fbd3649f0"/>
    <p:sldId xmlns:r="http://schemas.openxmlformats.org/officeDocument/2006/relationships" id="258" r:id="R4045ead5b28a4324"/>
    <p:sldId xmlns:r="http://schemas.openxmlformats.org/officeDocument/2006/relationships" id="259" r:id="Rd16a97796b234120"/>
    <p:sldId xmlns:r="http://schemas.openxmlformats.org/officeDocument/2006/relationships" id="260" r:id="R1c72d647159d449f"/>
    <p:sldId xmlns:r="http://schemas.openxmlformats.org/officeDocument/2006/relationships" id="261" r:id="R46eb3cc4a5ca4e02"/>
    <p:sldId xmlns:r="http://schemas.openxmlformats.org/officeDocument/2006/relationships" id="262" r:id="R48954cba9d9b40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9985fbbd574bab" /><Relationship Type="http://schemas.openxmlformats.org/officeDocument/2006/relationships/slide" Target="/ppt/slides/slide1.xml" Id="Rfea8cd6e9c37488d" /><Relationship Type="http://schemas.openxmlformats.org/officeDocument/2006/relationships/slide" Target="/ppt/slides/slide2.xml" Id="Rf72f7d1fbd3649f0" /><Relationship Type="http://schemas.openxmlformats.org/officeDocument/2006/relationships/slide" Target="/ppt/slides/slide3.xml" Id="R4045ead5b28a4324" /><Relationship Type="http://schemas.openxmlformats.org/officeDocument/2006/relationships/slide" Target="/ppt/slides/slide4.xml" Id="Rd16a97796b234120" /><Relationship Type="http://schemas.openxmlformats.org/officeDocument/2006/relationships/slide" Target="/ppt/slides/slide5.xml" Id="R1c72d647159d449f" /><Relationship Type="http://schemas.openxmlformats.org/officeDocument/2006/relationships/slide" Target="/ppt/slides/slide6.xml" Id="R46eb3cc4a5ca4e02" /><Relationship Type="http://schemas.openxmlformats.org/officeDocument/2006/relationships/slide" Target="/ppt/slides/slide7.xml" Id="R48954cba9d9b40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d68a932c1644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ec1d61b6a42c7" /><Relationship Type="http://schemas.openxmlformats.org/officeDocument/2006/relationships/theme" Target="/ppt/slideMasters/theme/theme1.xml" Id="R5be3920f66f847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9ec1d61b6a42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721b0388c43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abe04b81242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65e21f44349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da41f6bb446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2e2863f5e48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dfb522e3542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58f73ef9b48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REIDAR BREKKE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BREKKE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BREKKE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BREKKE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BREKKE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BREKKE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−779 790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1 254 674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21 955 118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21 956 937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BREKKE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OLAV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OLAV  –  12,8 %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EVEN OLAV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GLENN REIDAR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OLAV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EVEN OLAV  –  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BREKKE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Sandsværveien 168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3615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73 10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950 788 216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BREKKE AS</a:t>
            </a:r>
          </a:p>
        </p:txBody>
      </p:sp>
    </p:spTree>
  </p:cSld>
  <p:clrMapOvr>
    <a:masterClrMapping xmlns:a="http://schemas.openxmlformats.org/drawingml/2006/main"/>
  </p:clrMapOvr>
</p:sld>
</file>