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26c8cb248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c865a41ac4d47"/>
  </p:sldMasterIdLst>
  <p:sldIdLst>
    <p:sldId xmlns:r="http://schemas.openxmlformats.org/officeDocument/2006/relationships" id="256" r:id="R9889bdcb0800425b"/>
    <p:sldId xmlns:r="http://schemas.openxmlformats.org/officeDocument/2006/relationships" id="257" r:id="R92339e89df5f48d7"/>
    <p:sldId xmlns:r="http://schemas.openxmlformats.org/officeDocument/2006/relationships" id="258" r:id="Rd9ccdaec4cab47f3"/>
    <p:sldId xmlns:r="http://schemas.openxmlformats.org/officeDocument/2006/relationships" id="259" r:id="R7f2c83fdb3494d93"/>
    <p:sldId xmlns:r="http://schemas.openxmlformats.org/officeDocument/2006/relationships" id="260" r:id="R6f0e978e3c474cfb"/>
    <p:sldId xmlns:r="http://schemas.openxmlformats.org/officeDocument/2006/relationships" id="261" r:id="R32201c87947a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c865a41ac4d47" /><Relationship Type="http://schemas.openxmlformats.org/officeDocument/2006/relationships/slide" Target="/ppt/slides/slide1.xml" Id="R9889bdcb0800425b" /><Relationship Type="http://schemas.openxmlformats.org/officeDocument/2006/relationships/slide" Target="/ppt/slides/slide2.xml" Id="R92339e89df5f48d7" /><Relationship Type="http://schemas.openxmlformats.org/officeDocument/2006/relationships/slide" Target="/ppt/slides/slide3.xml" Id="Rd9ccdaec4cab47f3" /><Relationship Type="http://schemas.openxmlformats.org/officeDocument/2006/relationships/slide" Target="/ppt/slides/slide4.xml" Id="R7f2c83fdb3494d93" /><Relationship Type="http://schemas.openxmlformats.org/officeDocument/2006/relationships/slide" Target="/ppt/slides/slide5.xml" Id="R6f0e978e3c474cfb" /><Relationship Type="http://schemas.openxmlformats.org/officeDocument/2006/relationships/slide" Target="/ppt/slides/slide6.xml" Id="R32201c87947a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1464ab421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6b3bf1d2a4a8c" /><Relationship Type="http://schemas.openxmlformats.org/officeDocument/2006/relationships/theme" Target="/ppt/slideMasters/theme/theme1.xml" Id="R31b6adb1b32d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6b3bf1d2a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738c0a0b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a03877b1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47283372e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942b86d7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d092e8de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ab6beb95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Sandsværveien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3615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10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950 788 216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