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365048fda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662fe8f594134"/>
  </p:sldMasterIdLst>
  <p:sldIdLst>
    <p:sldId xmlns:r="http://schemas.openxmlformats.org/officeDocument/2006/relationships" id="256" r:id="R2d94e0beadb54508"/>
    <p:sldId xmlns:r="http://schemas.openxmlformats.org/officeDocument/2006/relationships" id="257" r:id="R8fc386af9e2c4aa7"/>
    <p:sldId xmlns:r="http://schemas.openxmlformats.org/officeDocument/2006/relationships" id="258" r:id="Rc1b5e258be384d99"/>
    <p:sldId xmlns:r="http://schemas.openxmlformats.org/officeDocument/2006/relationships" id="259" r:id="Rc822f35ffa00430a"/>
    <p:sldId xmlns:r="http://schemas.openxmlformats.org/officeDocument/2006/relationships" id="260" r:id="R2b761401b44d4da4"/>
    <p:sldId xmlns:r="http://schemas.openxmlformats.org/officeDocument/2006/relationships" id="261" r:id="Rc3c62cc1e5ab4f40"/>
    <p:sldId xmlns:r="http://schemas.openxmlformats.org/officeDocument/2006/relationships" id="262" r:id="R1e73f35059e344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662fe8f594134" /><Relationship Type="http://schemas.openxmlformats.org/officeDocument/2006/relationships/slide" Target="/ppt/slides/slide1.xml" Id="R2d94e0beadb54508" /><Relationship Type="http://schemas.openxmlformats.org/officeDocument/2006/relationships/slide" Target="/ppt/slides/slide2.xml" Id="R8fc386af9e2c4aa7" /><Relationship Type="http://schemas.openxmlformats.org/officeDocument/2006/relationships/slide" Target="/ppt/slides/slide3.xml" Id="Rc1b5e258be384d99" /><Relationship Type="http://schemas.openxmlformats.org/officeDocument/2006/relationships/slide" Target="/ppt/slides/slide4.xml" Id="Rc822f35ffa00430a" /><Relationship Type="http://schemas.openxmlformats.org/officeDocument/2006/relationships/slide" Target="/ppt/slides/slide5.xml" Id="R2b761401b44d4da4" /><Relationship Type="http://schemas.openxmlformats.org/officeDocument/2006/relationships/slide" Target="/ppt/slides/slide6.xml" Id="Rc3c62cc1e5ab4f40" /><Relationship Type="http://schemas.openxmlformats.org/officeDocument/2006/relationships/slide" Target="/ppt/slides/slide7.xml" Id="R1e73f35059e344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0f4bf0d7943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5fc3f8a244c47" /><Relationship Type="http://schemas.openxmlformats.org/officeDocument/2006/relationships/theme" Target="/ppt/slideMasters/theme/theme1.xml" Id="Rc7d0f5eb1435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5fc3f8a24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f0d4442be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2152fb776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3153f1b144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a84622751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0ed347317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e39459be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c978c5b7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GREFSEN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−1 883 640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15 647 478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145 029 471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KJELL TORE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ANDERS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ANITA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SKEDSMO KÅRE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Bulls veg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950 693 630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GREFSEN HOLDING AS</a:t>
            </a:r>
          </a:p>
        </p:txBody>
      </p:sp>
    </p:spTree>
  </p:cSld>
  <p:clrMapOvr>
    <a:masterClrMapping xmlns:a="http://schemas.openxmlformats.org/drawingml/2006/main"/>
  </p:clrMapOvr>
</p:sld>
</file>