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6d0495b7f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8061c80af4fcc"/>
  </p:sldMasterIdLst>
  <p:sldIdLst>
    <p:sldId xmlns:r="http://schemas.openxmlformats.org/officeDocument/2006/relationships" id="256" r:id="R4014f78b83e74eec"/>
    <p:sldId xmlns:r="http://schemas.openxmlformats.org/officeDocument/2006/relationships" id="257" r:id="R6b6425b620c14809"/>
    <p:sldId xmlns:r="http://schemas.openxmlformats.org/officeDocument/2006/relationships" id="258" r:id="R8d46911d39d74e26"/>
    <p:sldId xmlns:r="http://schemas.openxmlformats.org/officeDocument/2006/relationships" id="259" r:id="R5090f20905ee46f1"/>
    <p:sldId xmlns:r="http://schemas.openxmlformats.org/officeDocument/2006/relationships" id="260" r:id="R33cc28a57ba149d1"/>
    <p:sldId xmlns:r="http://schemas.openxmlformats.org/officeDocument/2006/relationships" id="261" r:id="R8ab8051a3916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8061c80af4fcc" /><Relationship Type="http://schemas.openxmlformats.org/officeDocument/2006/relationships/slide" Target="/ppt/slides/slide1.xml" Id="R4014f78b83e74eec" /><Relationship Type="http://schemas.openxmlformats.org/officeDocument/2006/relationships/slide" Target="/ppt/slides/slide2.xml" Id="R6b6425b620c14809" /><Relationship Type="http://schemas.openxmlformats.org/officeDocument/2006/relationships/slide" Target="/ppt/slides/slide3.xml" Id="R8d46911d39d74e26" /><Relationship Type="http://schemas.openxmlformats.org/officeDocument/2006/relationships/slide" Target="/ppt/slides/slide4.xml" Id="R5090f20905ee46f1" /><Relationship Type="http://schemas.openxmlformats.org/officeDocument/2006/relationships/slide" Target="/ppt/slides/slide5.xml" Id="R33cc28a57ba149d1" /><Relationship Type="http://schemas.openxmlformats.org/officeDocument/2006/relationships/slide" Target="/ppt/slides/slide6.xml" Id="R8ab8051a3916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39a413f30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b50592124d33" /><Relationship Type="http://schemas.openxmlformats.org/officeDocument/2006/relationships/theme" Target="/ppt/slideMasters/theme/theme1.xml" Id="R76f3cfa50754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5b5059212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2ffc674a3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ef2a6785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089b23e76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10935e1b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ef74668e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9d5cfc57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