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b63deacab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ebb474c614b8f"/>
  </p:sldMasterIdLst>
  <p:sldIdLst>
    <p:sldId xmlns:r="http://schemas.openxmlformats.org/officeDocument/2006/relationships" id="256" r:id="R560d14ec3776415c"/>
    <p:sldId xmlns:r="http://schemas.openxmlformats.org/officeDocument/2006/relationships" id="257" r:id="Rfc1ef27027c84edf"/>
    <p:sldId xmlns:r="http://schemas.openxmlformats.org/officeDocument/2006/relationships" id="258" r:id="Rc930974f91de4578"/>
    <p:sldId xmlns:r="http://schemas.openxmlformats.org/officeDocument/2006/relationships" id="259" r:id="R5d01b7edd48d4e1a"/>
    <p:sldId xmlns:r="http://schemas.openxmlformats.org/officeDocument/2006/relationships" id="260" r:id="R4696f223d4c54097"/>
    <p:sldId xmlns:r="http://schemas.openxmlformats.org/officeDocument/2006/relationships" id="261" r:id="R3d19c519a847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ebb474c614b8f" /><Relationship Type="http://schemas.openxmlformats.org/officeDocument/2006/relationships/slide" Target="/ppt/slides/slide1.xml" Id="R560d14ec3776415c" /><Relationship Type="http://schemas.openxmlformats.org/officeDocument/2006/relationships/slide" Target="/ppt/slides/slide2.xml" Id="Rfc1ef27027c84edf" /><Relationship Type="http://schemas.openxmlformats.org/officeDocument/2006/relationships/slide" Target="/ppt/slides/slide3.xml" Id="Rc930974f91de4578" /><Relationship Type="http://schemas.openxmlformats.org/officeDocument/2006/relationships/slide" Target="/ppt/slides/slide4.xml" Id="R5d01b7edd48d4e1a" /><Relationship Type="http://schemas.openxmlformats.org/officeDocument/2006/relationships/slide" Target="/ppt/slides/slide5.xml" Id="R4696f223d4c54097" /><Relationship Type="http://schemas.openxmlformats.org/officeDocument/2006/relationships/slide" Target="/ppt/slides/slide6.xml" Id="R3d19c519a847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ef639fea2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05a1690234016" /><Relationship Type="http://schemas.openxmlformats.org/officeDocument/2006/relationships/theme" Target="/ppt/slideMasters/theme/theme1.xml" Id="Rb6f6ce096f72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05a169023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50c595a9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b3f491591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4fd7196be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a40dccabb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997d75ae543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6ab3f0ad5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NXT BASIC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NXT BASIC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 &amp; 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950 686 502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NXT BASIC AS</a:t>
            </a:r>
          </a:p>
        </p:txBody>
      </p:sp>
    </p:spTree>
  </p:cSld>
  <p:clrMapOvr>
    <a:masterClrMapping xmlns:a="http://schemas.openxmlformats.org/drawingml/2006/main"/>
  </p:clrMapOvr>
</p:sld>
</file>