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e99be511f341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f5e444d2714e78"/>
  </p:sldMasterIdLst>
  <p:sldIdLst>
    <p:sldId xmlns:r="http://schemas.openxmlformats.org/officeDocument/2006/relationships" id="256" r:id="Rce2de09d6edc4bb3"/>
    <p:sldId xmlns:r="http://schemas.openxmlformats.org/officeDocument/2006/relationships" id="257" r:id="R6783b33554d14bd3"/>
    <p:sldId xmlns:r="http://schemas.openxmlformats.org/officeDocument/2006/relationships" id="258" r:id="Ra6eb85f6502148ba"/>
    <p:sldId xmlns:r="http://schemas.openxmlformats.org/officeDocument/2006/relationships" id="259" r:id="Rf2831c68f5dd4a0b"/>
    <p:sldId xmlns:r="http://schemas.openxmlformats.org/officeDocument/2006/relationships" id="260" r:id="Rad80c80cb83e4ff0"/>
    <p:sldId xmlns:r="http://schemas.openxmlformats.org/officeDocument/2006/relationships" id="261" r:id="R8d5d07044f8944ae"/>
    <p:sldId xmlns:r="http://schemas.openxmlformats.org/officeDocument/2006/relationships" id="262" r:id="R0661da59d0cb4c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f5e444d2714e78" /><Relationship Type="http://schemas.openxmlformats.org/officeDocument/2006/relationships/slide" Target="/ppt/slides/slide1.xml" Id="Rce2de09d6edc4bb3" /><Relationship Type="http://schemas.openxmlformats.org/officeDocument/2006/relationships/slide" Target="/ppt/slides/slide2.xml" Id="R6783b33554d14bd3" /><Relationship Type="http://schemas.openxmlformats.org/officeDocument/2006/relationships/slide" Target="/ppt/slides/slide3.xml" Id="Ra6eb85f6502148ba" /><Relationship Type="http://schemas.openxmlformats.org/officeDocument/2006/relationships/slide" Target="/ppt/slides/slide4.xml" Id="Rf2831c68f5dd4a0b" /><Relationship Type="http://schemas.openxmlformats.org/officeDocument/2006/relationships/slide" Target="/ppt/slides/slide5.xml" Id="Rad80c80cb83e4ff0" /><Relationship Type="http://schemas.openxmlformats.org/officeDocument/2006/relationships/slide" Target="/ppt/slides/slide6.xml" Id="R8d5d07044f8944ae" /><Relationship Type="http://schemas.openxmlformats.org/officeDocument/2006/relationships/slide" Target="/ppt/slides/slide7.xml" Id="R0661da59d0cb4c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7e1eb608544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43364d2a94256" /><Relationship Type="http://schemas.openxmlformats.org/officeDocument/2006/relationships/theme" Target="/ppt/slideMasters/theme/theme1.xml" Id="R1a9b7a8873c14f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843364d2a942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56132d78d42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ffbd5f83e4f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45ddb866848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6891ddba444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a6804921f44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bc0d1f6b749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15f79361546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ONOS OLE NORDMO &amp;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ONOS OLE NORDMO &amp; SØNN AS ble etablert [år] og holder til i Bardufoss.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54 990 654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848 889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200 245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7 612 425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29 825 783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NORDMO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9325 Bardufoss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83 84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lars.even.nordmo@onos.no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950 674 237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ONOS OLE NORDMO &amp; SØNN AS</a:t>
            </a:r>
          </a:p>
        </p:txBody>
      </p:sp>
    </p:spTree>
  </p:cSld>
  <p:clrMapOvr>
    <a:masterClrMapping xmlns:a="http://schemas.openxmlformats.org/drawingml/2006/main"/>
  </p:clrMapOvr>
</p:sld>
</file>