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e4921e51f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16308b13f4838"/>
  </p:sldMasterIdLst>
  <p:sldIdLst>
    <p:sldId xmlns:r="http://schemas.openxmlformats.org/officeDocument/2006/relationships" id="256" r:id="Rc3bbcabe48b44017"/>
    <p:sldId xmlns:r="http://schemas.openxmlformats.org/officeDocument/2006/relationships" id="257" r:id="R81487e5246154111"/>
    <p:sldId xmlns:r="http://schemas.openxmlformats.org/officeDocument/2006/relationships" id="258" r:id="R049a887f322a41f4"/>
    <p:sldId xmlns:r="http://schemas.openxmlformats.org/officeDocument/2006/relationships" id="259" r:id="Rdfbd0761f7224848"/>
    <p:sldId xmlns:r="http://schemas.openxmlformats.org/officeDocument/2006/relationships" id="260" r:id="R3431dbeb6138416d"/>
    <p:sldId xmlns:r="http://schemas.openxmlformats.org/officeDocument/2006/relationships" id="261" r:id="R34d302aec1144225"/>
    <p:sldId xmlns:r="http://schemas.openxmlformats.org/officeDocument/2006/relationships" id="262" r:id="R03d139b9cb43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16308b13f4838" /><Relationship Type="http://schemas.openxmlformats.org/officeDocument/2006/relationships/slide" Target="/ppt/slides/slide1.xml" Id="Rc3bbcabe48b44017" /><Relationship Type="http://schemas.openxmlformats.org/officeDocument/2006/relationships/slide" Target="/ppt/slides/slide2.xml" Id="R81487e5246154111" /><Relationship Type="http://schemas.openxmlformats.org/officeDocument/2006/relationships/slide" Target="/ppt/slides/slide3.xml" Id="R049a887f322a41f4" /><Relationship Type="http://schemas.openxmlformats.org/officeDocument/2006/relationships/slide" Target="/ppt/slides/slide4.xml" Id="Rdfbd0761f7224848" /><Relationship Type="http://schemas.openxmlformats.org/officeDocument/2006/relationships/slide" Target="/ppt/slides/slide5.xml" Id="R3431dbeb6138416d" /><Relationship Type="http://schemas.openxmlformats.org/officeDocument/2006/relationships/slide" Target="/ppt/slides/slide6.xml" Id="R34d302aec1144225" /><Relationship Type="http://schemas.openxmlformats.org/officeDocument/2006/relationships/slide" Target="/ppt/slides/slide7.xml" Id="R03d139b9cb43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62fca80e7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6f3206d347f9" /><Relationship Type="http://schemas.openxmlformats.org/officeDocument/2006/relationships/theme" Target="/ppt/slideMasters/theme/theme1.xml" Id="Rbd855b7a18e4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26f3206d3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a28b4585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3e175c690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92fb7f252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9614f8f63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7e97c1db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6670b11c2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004425e1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