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fc833ff23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cd47dc0784e67"/>
  </p:sldMasterIdLst>
  <p:sldIdLst>
    <p:sldId xmlns:r="http://schemas.openxmlformats.org/officeDocument/2006/relationships" id="256" r:id="R1fafb41f6eed46ca"/>
    <p:sldId xmlns:r="http://schemas.openxmlformats.org/officeDocument/2006/relationships" id="257" r:id="R6702ccd5db3a4e40"/>
    <p:sldId xmlns:r="http://schemas.openxmlformats.org/officeDocument/2006/relationships" id="258" r:id="R50237ae3f224492d"/>
    <p:sldId xmlns:r="http://schemas.openxmlformats.org/officeDocument/2006/relationships" id="259" r:id="Ree3026f886fe41f6"/>
    <p:sldId xmlns:r="http://schemas.openxmlformats.org/officeDocument/2006/relationships" id="260" r:id="Rc1f4f569ff4e4b9c"/>
    <p:sldId xmlns:r="http://schemas.openxmlformats.org/officeDocument/2006/relationships" id="261" r:id="Rfb2156f7c626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cd47dc0784e67" /><Relationship Type="http://schemas.openxmlformats.org/officeDocument/2006/relationships/slide" Target="/ppt/slides/slide1.xml" Id="R1fafb41f6eed46ca" /><Relationship Type="http://schemas.openxmlformats.org/officeDocument/2006/relationships/slide" Target="/ppt/slides/slide2.xml" Id="R6702ccd5db3a4e40" /><Relationship Type="http://schemas.openxmlformats.org/officeDocument/2006/relationships/slide" Target="/ppt/slides/slide3.xml" Id="R50237ae3f224492d" /><Relationship Type="http://schemas.openxmlformats.org/officeDocument/2006/relationships/slide" Target="/ppt/slides/slide4.xml" Id="Ree3026f886fe41f6" /><Relationship Type="http://schemas.openxmlformats.org/officeDocument/2006/relationships/slide" Target="/ppt/slides/slide5.xml" Id="Rc1f4f569ff4e4b9c" /><Relationship Type="http://schemas.openxmlformats.org/officeDocument/2006/relationships/slide" Target="/ppt/slides/slide6.xml" Id="Rfb2156f7c626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6703ef2d3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687a09a8049d3" /><Relationship Type="http://schemas.openxmlformats.org/officeDocument/2006/relationships/theme" Target="/ppt/slideMasters/theme/theme1.xml" Id="Rce14721c0b0c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687a09a80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afbd55bc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901b211c2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9f98291e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a6f554e88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0604ccfc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fc7fd57f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