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ab0458160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20087a14b44aa"/>
  </p:sldMasterIdLst>
  <p:sldIdLst>
    <p:sldId xmlns:r="http://schemas.openxmlformats.org/officeDocument/2006/relationships" id="256" r:id="R4dea1603a52b422e"/>
    <p:sldId xmlns:r="http://schemas.openxmlformats.org/officeDocument/2006/relationships" id="257" r:id="R9bb8242620484ce2"/>
    <p:sldId xmlns:r="http://schemas.openxmlformats.org/officeDocument/2006/relationships" id="258" r:id="R58e8ea0414544fc1"/>
    <p:sldId xmlns:r="http://schemas.openxmlformats.org/officeDocument/2006/relationships" id="259" r:id="R9fa5b5f03c1849f3"/>
    <p:sldId xmlns:r="http://schemas.openxmlformats.org/officeDocument/2006/relationships" id="260" r:id="R514b0397ec4041d6"/>
    <p:sldId xmlns:r="http://schemas.openxmlformats.org/officeDocument/2006/relationships" id="261" r:id="Rb8b7b8134a244e12"/>
    <p:sldId xmlns:r="http://schemas.openxmlformats.org/officeDocument/2006/relationships" id="262" r:id="R9f28c2efc4b7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20087a14b44aa" /><Relationship Type="http://schemas.openxmlformats.org/officeDocument/2006/relationships/slide" Target="/ppt/slides/slide1.xml" Id="R4dea1603a52b422e" /><Relationship Type="http://schemas.openxmlformats.org/officeDocument/2006/relationships/slide" Target="/ppt/slides/slide2.xml" Id="R9bb8242620484ce2" /><Relationship Type="http://schemas.openxmlformats.org/officeDocument/2006/relationships/slide" Target="/ppt/slides/slide3.xml" Id="R58e8ea0414544fc1" /><Relationship Type="http://schemas.openxmlformats.org/officeDocument/2006/relationships/slide" Target="/ppt/slides/slide4.xml" Id="R9fa5b5f03c1849f3" /><Relationship Type="http://schemas.openxmlformats.org/officeDocument/2006/relationships/slide" Target="/ppt/slides/slide5.xml" Id="R514b0397ec4041d6" /><Relationship Type="http://schemas.openxmlformats.org/officeDocument/2006/relationships/slide" Target="/ppt/slides/slide6.xml" Id="Rb8b7b8134a244e12" /><Relationship Type="http://schemas.openxmlformats.org/officeDocument/2006/relationships/slide" Target="/ppt/slides/slide7.xml" Id="R9f28c2efc4b7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c74a1fc16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7aeae77794551" /><Relationship Type="http://schemas.openxmlformats.org/officeDocument/2006/relationships/theme" Target="/ppt/slideMasters/theme/theme1.xml" Id="R7dd6ff47cc79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7aeae777945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7dda3134a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9b4d9989443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58269848c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e9c881a3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780145115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efc87b28d4d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95c5ca812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259 195 546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281 587 806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OLE FREDRIK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