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389a226eb40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695302e1f48e9"/>
  </p:sldMasterIdLst>
  <p:sldIdLst>
    <p:sldId xmlns:r="http://schemas.openxmlformats.org/officeDocument/2006/relationships" id="256" r:id="R9379d905b08c402b"/>
    <p:sldId xmlns:r="http://schemas.openxmlformats.org/officeDocument/2006/relationships" id="257" r:id="R910f51815ecf4eb6"/>
    <p:sldId xmlns:r="http://schemas.openxmlformats.org/officeDocument/2006/relationships" id="258" r:id="R0c903a1927b4403c"/>
    <p:sldId xmlns:r="http://schemas.openxmlformats.org/officeDocument/2006/relationships" id="259" r:id="R95acfa0c669242d1"/>
    <p:sldId xmlns:r="http://schemas.openxmlformats.org/officeDocument/2006/relationships" id="260" r:id="R52e6f23709bc4a50"/>
    <p:sldId xmlns:r="http://schemas.openxmlformats.org/officeDocument/2006/relationships" id="261" r:id="R06c798a997ed4a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695302e1f48e9" /><Relationship Type="http://schemas.openxmlformats.org/officeDocument/2006/relationships/slide" Target="/ppt/slides/slide1.xml" Id="R9379d905b08c402b" /><Relationship Type="http://schemas.openxmlformats.org/officeDocument/2006/relationships/slide" Target="/ppt/slides/slide2.xml" Id="R910f51815ecf4eb6" /><Relationship Type="http://schemas.openxmlformats.org/officeDocument/2006/relationships/slide" Target="/ppt/slides/slide3.xml" Id="R0c903a1927b4403c" /><Relationship Type="http://schemas.openxmlformats.org/officeDocument/2006/relationships/slide" Target="/ppt/slides/slide4.xml" Id="R95acfa0c669242d1" /><Relationship Type="http://schemas.openxmlformats.org/officeDocument/2006/relationships/slide" Target="/ppt/slides/slide5.xml" Id="R52e6f23709bc4a50" /><Relationship Type="http://schemas.openxmlformats.org/officeDocument/2006/relationships/slide" Target="/ppt/slides/slide6.xml" Id="R06c798a997ed4a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f69df9e1347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5acb957b140c9" /><Relationship Type="http://schemas.openxmlformats.org/officeDocument/2006/relationships/theme" Target="/ppt/slideMasters/theme/theme1.xml" Id="Ra190705e057e41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15acb957b1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130478de740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2411ad4c944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522f729764a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c575a63da41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51fdf1c9a4b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d5596fd044a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ARETHUSA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Holmegild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