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877b7970de49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cd1ee7a7414a11"/>
  </p:sldMasterIdLst>
  <p:sldIdLst>
    <p:sldId xmlns:r="http://schemas.openxmlformats.org/officeDocument/2006/relationships" id="256" r:id="R7b5b64c33ce64322"/>
    <p:sldId xmlns:r="http://schemas.openxmlformats.org/officeDocument/2006/relationships" id="257" r:id="R8f24ccb247f94490"/>
    <p:sldId xmlns:r="http://schemas.openxmlformats.org/officeDocument/2006/relationships" id="258" r:id="R6995465ffc9c4d10"/>
    <p:sldId xmlns:r="http://schemas.openxmlformats.org/officeDocument/2006/relationships" id="259" r:id="Rf404e18c32d341d5"/>
    <p:sldId xmlns:r="http://schemas.openxmlformats.org/officeDocument/2006/relationships" id="260" r:id="R4ecda7efc5114482"/>
    <p:sldId xmlns:r="http://schemas.openxmlformats.org/officeDocument/2006/relationships" id="261" r:id="R1363df07eb5e441d"/>
    <p:sldId xmlns:r="http://schemas.openxmlformats.org/officeDocument/2006/relationships" id="262" r:id="R3e399d140d7548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cd1ee7a7414a11" /><Relationship Type="http://schemas.openxmlformats.org/officeDocument/2006/relationships/slide" Target="/ppt/slides/slide1.xml" Id="R7b5b64c33ce64322" /><Relationship Type="http://schemas.openxmlformats.org/officeDocument/2006/relationships/slide" Target="/ppt/slides/slide2.xml" Id="R8f24ccb247f94490" /><Relationship Type="http://schemas.openxmlformats.org/officeDocument/2006/relationships/slide" Target="/ppt/slides/slide3.xml" Id="R6995465ffc9c4d10" /><Relationship Type="http://schemas.openxmlformats.org/officeDocument/2006/relationships/slide" Target="/ppt/slides/slide4.xml" Id="Rf404e18c32d341d5" /><Relationship Type="http://schemas.openxmlformats.org/officeDocument/2006/relationships/slide" Target="/ppt/slides/slide5.xml" Id="R4ecda7efc5114482" /><Relationship Type="http://schemas.openxmlformats.org/officeDocument/2006/relationships/slide" Target="/ppt/slides/slide6.xml" Id="R1363df07eb5e441d" /><Relationship Type="http://schemas.openxmlformats.org/officeDocument/2006/relationships/slide" Target="/ppt/slides/slide7.xml" Id="R3e399d140d7548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5ef2a994aa47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1b887f9d2c48e8" /><Relationship Type="http://schemas.openxmlformats.org/officeDocument/2006/relationships/theme" Target="/ppt/slideMasters/theme/theme1.xml" Id="R23afe2ae1a9d4f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1b887f9d2c48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a7f5a870740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372a207cc4c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588bc68fe848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381862fba47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0ff315bd24a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125130428949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67d112fe544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REALBYGG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REALBYGG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456 784 916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3 794 351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4 668 671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58 900 352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203 322 872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JIRA HOLDING AS  –  41,1 %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HIA HOLDING AS  –  34,4 %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H-AG HOLDING AS  –  14,4 %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ERIK BOGEN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Stanseveien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0976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07 18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post@realbygg.no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www.realbygg.no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950 525 932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REALBYGG</a:t>
            </a:r>
          </a:p>
        </p:txBody>
      </p:sp>
    </p:spTree>
  </p:cSld>
  <p:clrMapOvr>
    <a:masterClrMapping xmlns:a="http://schemas.openxmlformats.org/drawingml/2006/main"/>
  </p:clrMapOvr>
</p:sld>
</file>