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7ec6806ecc49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a82f039cef4471"/>
  </p:sldMasterIdLst>
  <p:sldIdLst>
    <p:sldId xmlns:r="http://schemas.openxmlformats.org/officeDocument/2006/relationships" id="256" r:id="Rb472c623774946e3"/>
    <p:sldId xmlns:r="http://schemas.openxmlformats.org/officeDocument/2006/relationships" id="257" r:id="R6df71c0a778745f0"/>
    <p:sldId xmlns:r="http://schemas.openxmlformats.org/officeDocument/2006/relationships" id="258" r:id="R4df5ee4a28714ae3"/>
    <p:sldId xmlns:r="http://schemas.openxmlformats.org/officeDocument/2006/relationships" id="259" r:id="R9f52266e977e4170"/>
    <p:sldId xmlns:r="http://schemas.openxmlformats.org/officeDocument/2006/relationships" id="260" r:id="R467d2180e3d3418e"/>
    <p:sldId xmlns:r="http://schemas.openxmlformats.org/officeDocument/2006/relationships" id="261" r:id="R978e6a9b3ad04a78"/>
    <p:sldId xmlns:r="http://schemas.openxmlformats.org/officeDocument/2006/relationships" id="262" r:id="Re256bff5c3e244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a82f039cef4471" /><Relationship Type="http://schemas.openxmlformats.org/officeDocument/2006/relationships/slide" Target="/ppt/slides/slide1.xml" Id="Rb472c623774946e3" /><Relationship Type="http://schemas.openxmlformats.org/officeDocument/2006/relationships/slide" Target="/ppt/slides/slide2.xml" Id="R6df71c0a778745f0" /><Relationship Type="http://schemas.openxmlformats.org/officeDocument/2006/relationships/slide" Target="/ppt/slides/slide3.xml" Id="R4df5ee4a28714ae3" /><Relationship Type="http://schemas.openxmlformats.org/officeDocument/2006/relationships/slide" Target="/ppt/slides/slide4.xml" Id="R9f52266e977e4170" /><Relationship Type="http://schemas.openxmlformats.org/officeDocument/2006/relationships/slide" Target="/ppt/slides/slide5.xml" Id="R467d2180e3d3418e" /><Relationship Type="http://schemas.openxmlformats.org/officeDocument/2006/relationships/slide" Target="/ppt/slides/slide6.xml" Id="R978e6a9b3ad04a78" /><Relationship Type="http://schemas.openxmlformats.org/officeDocument/2006/relationships/slide" Target="/ppt/slides/slide7.xml" Id="Re256bff5c3e244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1b1264ef3847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43cdf5a11434b" /><Relationship Type="http://schemas.openxmlformats.org/officeDocument/2006/relationships/theme" Target="/ppt/slideMasters/theme/theme1.xml" Id="R07e30556eb1b43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443cdf5a1143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bcc90487847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b695030d543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ac98844db4f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675a6846a4a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17cf865c94a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f76c30e084e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9efa9e001946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NORDASFALT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NORDASFALT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NORDASFALT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NORDASFALT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NORDASFALT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NORDASFALT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672 045 069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36 493 095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19 233 805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118 665 723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399 754 978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NORDASFALT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FAMKO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NORDASFALT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Klinkerveien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58 69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nordasfalt@nordasfalt.no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950 501 480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NORDASFALT AS</a:t>
            </a:r>
          </a:p>
        </p:txBody>
      </p:sp>
    </p:spTree>
  </p:cSld>
  <p:clrMapOvr>
    <a:masterClrMapping xmlns:a="http://schemas.openxmlformats.org/drawingml/2006/main"/>
  </p:clrMapOvr>
</p:sld>
</file>