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9e52381d7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d67e6765342ff"/>
  </p:sldMasterIdLst>
  <p:sldIdLst>
    <p:sldId xmlns:r="http://schemas.openxmlformats.org/officeDocument/2006/relationships" id="256" r:id="Rcf844526c99a4db9"/>
    <p:sldId xmlns:r="http://schemas.openxmlformats.org/officeDocument/2006/relationships" id="257" r:id="R13492ab51ebc4147"/>
    <p:sldId xmlns:r="http://schemas.openxmlformats.org/officeDocument/2006/relationships" id="258" r:id="Ra3d52593280149e4"/>
    <p:sldId xmlns:r="http://schemas.openxmlformats.org/officeDocument/2006/relationships" id="259" r:id="R2514d4762e214900"/>
    <p:sldId xmlns:r="http://schemas.openxmlformats.org/officeDocument/2006/relationships" id="260" r:id="R3a299c557e444b6a"/>
    <p:sldId xmlns:r="http://schemas.openxmlformats.org/officeDocument/2006/relationships" id="261" r:id="R65be3d2d934f45a0"/>
    <p:sldId xmlns:r="http://schemas.openxmlformats.org/officeDocument/2006/relationships" id="262" r:id="Reb5f002173e4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d67e6765342ff" /><Relationship Type="http://schemas.openxmlformats.org/officeDocument/2006/relationships/slide" Target="/ppt/slides/slide1.xml" Id="Rcf844526c99a4db9" /><Relationship Type="http://schemas.openxmlformats.org/officeDocument/2006/relationships/slide" Target="/ppt/slides/slide2.xml" Id="R13492ab51ebc4147" /><Relationship Type="http://schemas.openxmlformats.org/officeDocument/2006/relationships/slide" Target="/ppt/slides/slide3.xml" Id="Ra3d52593280149e4" /><Relationship Type="http://schemas.openxmlformats.org/officeDocument/2006/relationships/slide" Target="/ppt/slides/slide4.xml" Id="R2514d4762e214900" /><Relationship Type="http://schemas.openxmlformats.org/officeDocument/2006/relationships/slide" Target="/ppt/slides/slide5.xml" Id="R3a299c557e444b6a" /><Relationship Type="http://schemas.openxmlformats.org/officeDocument/2006/relationships/slide" Target="/ppt/slides/slide6.xml" Id="R65be3d2d934f45a0" /><Relationship Type="http://schemas.openxmlformats.org/officeDocument/2006/relationships/slide" Target="/ppt/slides/slide7.xml" Id="Reb5f002173e4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5ad5511dd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e6f5ddf2a4b21" /><Relationship Type="http://schemas.openxmlformats.org/officeDocument/2006/relationships/theme" Target="/ppt/slideMasters/theme/theme1.xml" Id="R066c77ce7084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e6f5ddf2a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9aa40c84d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e2e79b56e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075f5f5ae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dbf9dde3a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f3b00b61d4b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0b3b23d344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63cf5c7a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5 682 114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 –  19,9 %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