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536e2d0f6b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0c7415a0794c48"/>
  </p:sldMasterIdLst>
  <p:sldIdLst>
    <p:sldId xmlns:r="http://schemas.openxmlformats.org/officeDocument/2006/relationships" id="256" r:id="R19c0d98149aa4395"/>
    <p:sldId xmlns:r="http://schemas.openxmlformats.org/officeDocument/2006/relationships" id="257" r:id="R0c98bd9e16744dc3"/>
    <p:sldId xmlns:r="http://schemas.openxmlformats.org/officeDocument/2006/relationships" id="258" r:id="R09cf70fc2bf541e7"/>
    <p:sldId xmlns:r="http://schemas.openxmlformats.org/officeDocument/2006/relationships" id="259" r:id="R2e4e692aaddf4e29"/>
    <p:sldId xmlns:r="http://schemas.openxmlformats.org/officeDocument/2006/relationships" id="260" r:id="R716c9430e82841a5"/>
    <p:sldId xmlns:r="http://schemas.openxmlformats.org/officeDocument/2006/relationships" id="261" r:id="R5a6b5affc49b48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c7415a0794c48" /><Relationship Type="http://schemas.openxmlformats.org/officeDocument/2006/relationships/slide" Target="/ppt/slides/slide1.xml" Id="R19c0d98149aa4395" /><Relationship Type="http://schemas.openxmlformats.org/officeDocument/2006/relationships/slide" Target="/ppt/slides/slide2.xml" Id="R0c98bd9e16744dc3" /><Relationship Type="http://schemas.openxmlformats.org/officeDocument/2006/relationships/slide" Target="/ppt/slides/slide3.xml" Id="R09cf70fc2bf541e7" /><Relationship Type="http://schemas.openxmlformats.org/officeDocument/2006/relationships/slide" Target="/ppt/slides/slide4.xml" Id="R2e4e692aaddf4e29" /><Relationship Type="http://schemas.openxmlformats.org/officeDocument/2006/relationships/slide" Target="/ppt/slides/slide5.xml" Id="R716c9430e82841a5" /><Relationship Type="http://schemas.openxmlformats.org/officeDocument/2006/relationships/slide" Target="/ppt/slides/slide6.xml" Id="R5a6b5affc49b48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5c8745506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58ab6e9ad46ad" /><Relationship Type="http://schemas.openxmlformats.org/officeDocument/2006/relationships/theme" Target="/ppt/slideMasters/theme/theme1.xml" Id="R1226c3fae3ca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e58ab6e9ad46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49b02d12d4b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a1e6bc358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b844f544148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acc06c027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94aea634048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28249adc9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00 04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post@multiregnskap.no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950 428 643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