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ec6a1b37f944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b6eba0f5d4003"/>
  </p:sldMasterIdLst>
  <p:sldIdLst>
    <p:sldId xmlns:r="http://schemas.openxmlformats.org/officeDocument/2006/relationships" id="256" r:id="Rb44ce1d13f544bf5"/>
    <p:sldId xmlns:r="http://schemas.openxmlformats.org/officeDocument/2006/relationships" id="257" r:id="R12c13e5a480b4514"/>
    <p:sldId xmlns:r="http://schemas.openxmlformats.org/officeDocument/2006/relationships" id="258" r:id="R321d7682041041a6"/>
    <p:sldId xmlns:r="http://schemas.openxmlformats.org/officeDocument/2006/relationships" id="259" r:id="Reb3b58888c0a4602"/>
    <p:sldId xmlns:r="http://schemas.openxmlformats.org/officeDocument/2006/relationships" id="260" r:id="Rc453c9d6e8d74444"/>
    <p:sldId xmlns:r="http://schemas.openxmlformats.org/officeDocument/2006/relationships" id="261" r:id="R5661350def6749e6"/>
    <p:sldId xmlns:r="http://schemas.openxmlformats.org/officeDocument/2006/relationships" id="262" r:id="Re31d15c4741c43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b6eba0f5d4003" /><Relationship Type="http://schemas.openxmlformats.org/officeDocument/2006/relationships/slide" Target="/ppt/slides/slide1.xml" Id="Rb44ce1d13f544bf5" /><Relationship Type="http://schemas.openxmlformats.org/officeDocument/2006/relationships/slide" Target="/ppt/slides/slide2.xml" Id="R12c13e5a480b4514" /><Relationship Type="http://schemas.openxmlformats.org/officeDocument/2006/relationships/slide" Target="/ppt/slides/slide3.xml" Id="R321d7682041041a6" /><Relationship Type="http://schemas.openxmlformats.org/officeDocument/2006/relationships/slide" Target="/ppt/slides/slide4.xml" Id="Reb3b58888c0a4602" /><Relationship Type="http://schemas.openxmlformats.org/officeDocument/2006/relationships/slide" Target="/ppt/slides/slide5.xml" Id="Rc453c9d6e8d74444" /><Relationship Type="http://schemas.openxmlformats.org/officeDocument/2006/relationships/slide" Target="/ppt/slides/slide6.xml" Id="R5661350def6749e6" /><Relationship Type="http://schemas.openxmlformats.org/officeDocument/2006/relationships/slide" Target="/ppt/slides/slide7.xml" Id="Re31d15c4741c43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683a046474e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a69299e014ef3" /><Relationship Type="http://schemas.openxmlformats.org/officeDocument/2006/relationships/theme" Target="/ppt/slideMasters/theme/theme1.xml" Id="Re81ff180abe247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5a69299e014e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4b9a00e884b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27b53fff446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561c6872248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28e8dbe514c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11db9e73448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533a0890c4c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56e1b339a42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83 866 595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−4 175 614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5 050 101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23 870 384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66 174 344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HOLDING AS  –  56,7 %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 INVEST AS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PAACS INVEST AS  –  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ITERATE AS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BLOMMENHOLDING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Schweigaards gate 34E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79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www.iterate.no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950 379 839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ITERATE AS</a:t>
            </a:r>
          </a:p>
        </p:txBody>
      </p:sp>
    </p:spTree>
  </p:cSld>
  <p:clrMapOvr>
    <a:masterClrMapping xmlns:a="http://schemas.openxmlformats.org/drawingml/2006/main"/>
  </p:clrMapOvr>
</p:sld>
</file>