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13ca7a7d8148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3a9373061e4722"/>
  </p:sldMasterIdLst>
  <p:sldIdLst>
    <p:sldId xmlns:r="http://schemas.openxmlformats.org/officeDocument/2006/relationships" id="256" r:id="R9137f23d79c446ad"/>
    <p:sldId xmlns:r="http://schemas.openxmlformats.org/officeDocument/2006/relationships" id="257" r:id="R57ed0ba890b546cc"/>
    <p:sldId xmlns:r="http://schemas.openxmlformats.org/officeDocument/2006/relationships" id="258" r:id="R9d4fb6bdc2594b4d"/>
    <p:sldId xmlns:r="http://schemas.openxmlformats.org/officeDocument/2006/relationships" id="259" r:id="Rb826c35b692f469e"/>
    <p:sldId xmlns:r="http://schemas.openxmlformats.org/officeDocument/2006/relationships" id="260" r:id="Rcce916cfbda142ef"/>
    <p:sldId xmlns:r="http://schemas.openxmlformats.org/officeDocument/2006/relationships" id="261" r:id="Ra04659262dfa492d"/>
    <p:sldId xmlns:r="http://schemas.openxmlformats.org/officeDocument/2006/relationships" id="262" r:id="Rb364761743bd4f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3a9373061e4722" /><Relationship Type="http://schemas.openxmlformats.org/officeDocument/2006/relationships/slide" Target="/ppt/slides/slide1.xml" Id="R9137f23d79c446ad" /><Relationship Type="http://schemas.openxmlformats.org/officeDocument/2006/relationships/slide" Target="/ppt/slides/slide2.xml" Id="R57ed0ba890b546cc" /><Relationship Type="http://schemas.openxmlformats.org/officeDocument/2006/relationships/slide" Target="/ppt/slides/slide3.xml" Id="R9d4fb6bdc2594b4d" /><Relationship Type="http://schemas.openxmlformats.org/officeDocument/2006/relationships/slide" Target="/ppt/slides/slide4.xml" Id="Rb826c35b692f469e" /><Relationship Type="http://schemas.openxmlformats.org/officeDocument/2006/relationships/slide" Target="/ppt/slides/slide5.xml" Id="Rcce916cfbda142ef" /><Relationship Type="http://schemas.openxmlformats.org/officeDocument/2006/relationships/slide" Target="/ppt/slides/slide6.xml" Id="Ra04659262dfa492d" /><Relationship Type="http://schemas.openxmlformats.org/officeDocument/2006/relationships/slide" Target="/ppt/slides/slide7.xml" Id="Rb364761743bd4f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2f5549d55c4f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cd2de633f4340" /><Relationship Type="http://schemas.openxmlformats.org/officeDocument/2006/relationships/theme" Target="/ppt/slideMasters/theme/theme1.xml" Id="R9d755686e9b441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0cd2de633f43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1065e366e348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84c083ed9f4b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d4999368943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2e4126e6284d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a3a5f9d4a54c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788afb91634d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473f55a6f48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BAHREBRA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BAHREBRA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BAHREBRA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BAHREBRA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BAHREBRA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BAHREBRA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37 500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−155 511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3 754 506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43 892 213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44 352 751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BAHREBRA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 LENNART BAHRE  –  29,2 %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DIDRIK EMIL BAHRE  –  19,7 %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HERMAN LENNART BAHRE  –  19,7 %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MAGNUS BAHRE  –  19,7 %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BAHREBRA AS  –  11,8 %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BAHREBRA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17 94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950 364 270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BAHREBRA AS</a:t>
            </a:r>
          </a:p>
        </p:txBody>
      </p:sp>
    </p:spTree>
  </p:cSld>
  <p:clrMapOvr>
    <a:masterClrMapping xmlns:a="http://schemas.openxmlformats.org/drawingml/2006/main"/>
  </p:clrMapOvr>
</p:sld>
</file>