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c1c91e9b8440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bce86fd01042b3"/>
  </p:sldMasterIdLst>
  <p:sldIdLst>
    <p:sldId xmlns:r="http://schemas.openxmlformats.org/officeDocument/2006/relationships" id="256" r:id="Rde3051aa8cb04478"/>
    <p:sldId xmlns:r="http://schemas.openxmlformats.org/officeDocument/2006/relationships" id="257" r:id="Rb2874789c57f4cd0"/>
    <p:sldId xmlns:r="http://schemas.openxmlformats.org/officeDocument/2006/relationships" id="258" r:id="R9829c211e27e4b7f"/>
    <p:sldId xmlns:r="http://schemas.openxmlformats.org/officeDocument/2006/relationships" id="259" r:id="R6f8a636e746548c6"/>
    <p:sldId xmlns:r="http://schemas.openxmlformats.org/officeDocument/2006/relationships" id="260" r:id="R6fce4d210b554021"/>
    <p:sldId xmlns:r="http://schemas.openxmlformats.org/officeDocument/2006/relationships" id="261" r:id="Redd2a53977f24d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bce86fd01042b3" /><Relationship Type="http://schemas.openxmlformats.org/officeDocument/2006/relationships/slide" Target="/ppt/slides/slide1.xml" Id="Rde3051aa8cb04478" /><Relationship Type="http://schemas.openxmlformats.org/officeDocument/2006/relationships/slide" Target="/ppt/slides/slide2.xml" Id="Rb2874789c57f4cd0" /><Relationship Type="http://schemas.openxmlformats.org/officeDocument/2006/relationships/slide" Target="/ppt/slides/slide3.xml" Id="R9829c211e27e4b7f" /><Relationship Type="http://schemas.openxmlformats.org/officeDocument/2006/relationships/slide" Target="/ppt/slides/slide4.xml" Id="R6f8a636e746548c6" /><Relationship Type="http://schemas.openxmlformats.org/officeDocument/2006/relationships/slide" Target="/ppt/slides/slide5.xml" Id="R6fce4d210b554021" /><Relationship Type="http://schemas.openxmlformats.org/officeDocument/2006/relationships/slide" Target="/ppt/slides/slide6.xml" Id="Redd2a53977f24d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6d8279ccb342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36920e1c44e46" /><Relationship Type="http://schemas.openxmlformats.org/officeDocument/2006/relationships/theme" Target="/ppt/slideMasters/theme/theme1.xml" Id="R56c6907fd97b48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d36920e1c44e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4ff54a37a41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2d4a2dbbf49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35f6cd5c547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33e6187ba45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448ac07cf47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54a53fee545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BAHREBRA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BAHREBRA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BAHREBRA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BAHREBRA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BAHREBRA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BAHREBRA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950 364 270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BAHREBRA AS</a:t>
            </a:r>
          </a:p>
        </p:txBody>
      </p:sp>
    </p:spTree>
  </p:cSld>
  <p:clrMapOvr>
    <a:masterClrMapping xmlns:a="http://schemas.openxmlformats.org/drawingml/2006/main"/>
  </p:clrMapOvr>
</p:sld>
</file>