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7e6b67dd2f49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149897ecc24985"/>
  </p:sldMasterIdLst>
  <p:sldIdLst>
    <p:sldId xmlns:r="http://schemas.openxmlformats.org/officeDocument/2006/relationships" id="256" r:id="R8be1593d261f40e0"/>
    <p:sldId xmlns:r="http://schemas.openxmlformats.org/officeDocument/2006/relationships" id="257" r:id="R44e2d756fe6e4bd8"/>
    <p:sldId xmlns:r="http://schemas.openxmlformats.org/officeDocument/2006/relationships" id="258" r:id="R8482417753d84a61"/>
    <p:sldId xmlns:r="http://schemas.openxmlformats.org/officeDocument/2006/relationships" id="259" r:id="R1d1905a36e144df5"/>
    <p:sldId xmlns:r="http://schemas.openxmlformats.org/officeDocument/2006/relationships" id="260" r:id="R7a3f00d6ed6c4bd5"/>
    <p:sldId xmlns:r="http://schemas.openxmlformats.org/officeDocument/2006/relationships" id="261" r:id="Rb1f6816fcab74518"/>
    <p:sldId xmlns:r="http://schemas.openxmlformats.org/officeDocument/2006/relationships" id="262" r:id="Rc51e10cd020349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49897ecc24985" /><Relationship Type="http://schemas.openxmlformats.org/officeDocument/2006/relationships/slide" Target="/ppt/slides/slide1.xml" Id="R8be1593d261f40e0" /><Relationship Type="http://schemas.openxmlformats.org/officeDocument/2006/relationships/slide" Target="/ppt/slides/slide2.xml" Id="R44e2d756fe6e4bd8" /><Relationship Type="http://schemas.openxmlformats.org/officeDocument/2006/relationships/slide" Target="/ppt/slides/slide3.xml" Id="R8482417753d84a61" /><Relationship Type="http://schemas.openxmlformats.org/officeDocument/2006/relationships/slide" Target="/ppt/slides/slide4.xml" Id="R1d1905a36e144df5" /><Relationship Type="http://schemas.openxmlformats.org/officeDocument/2006/relationships/slide" Target="/ppt/slides/slide5.xml" Id="R7a3f00d6ed6c4bd5" /><Relationship Type="http://schemas.openxmlformats.org/officeDocument/2006/relationships/slide" Target="/ppt/slides/slide6.xml" Id="Rb1f6816fcab74518" /><Relationship Type="http://schemas.openxmlformats.org/officeDocument/2006/relationships/slide" Target="/ppt/slides/slide7.xml" Id="Rc51e10cd020349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7e8f4478940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7a258c6ce4bb4" /><Relationship Type="http://schemas.openxmlformats.org/officeDocument/2006/relationships/theme" Target="/ppt/slideMasters/theme/theme1.xml" Id="Ra72b8c18f75f4c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67a258c6ce4b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b4086ad9c49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6828974c242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74642807d4d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eaf968a294b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d5bfde6f044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3bbdcde1346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27df3018b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REGNSKAP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4 559 439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1 574 182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SALTVEIT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MONIKA PIENKOWSKA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950 308 508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