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cf1cc5ff5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2dd58779543e5"/>
  </p:sldMasterIdLst>
  <p:sldIdLst>
    <p:sldId xmlns:r="http://schemas.openxmlformats.org/officeDocument/2006/relationships" id="256" r:id="R032051c689414742"/>
    <p:sldId xmlns:r="http://schemas.openxmlformats.org/officeDocument/2006/relationships" id="257" r:id="Re51e59421fe6419e"/>
    <p:sldId xmlns:r="http://schemas.openxmlformats.org/officeDocument/2006/relationships" id="258" r:id="R39795c1548f84576"/>
    <p:sldId xmlns:r="http://schemas.openxmlformats.org/officeDocument/2006/relationships" id="259" r:id="R7725d133e7a34c75"/>
    <p:sldId xmlns:r="http://schemas.openxmlformats.org/officeDocument/2006/relationships" id="260" r:id="Rbd6647eaac684f34"/>
    <p:sldId xmlns:r="http://schemas.openxmlformats.org/officeDocument/2006/relationships" id="261" r:id="R4c6b911f4efe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2dd58779543e5" /><Relationship Type="http://schemas.openxmlformats.org/officeDocument/2006/relationships/slide" Target="/ppt/slides/slide1.xml" Id="R032051c689414742" /><Relationship Type="http://schemas.openxmlformats.org/officeDocument/2006/relationships/slide" Target="/ppt/slides/slide2.xml" Id="Re51e59421fe6419e" /><Relationship Type="http://schemas.openxmlformats.org/officeDocument/2006/relationships/slide" Target="/ppt/slides/slide3.xml" Id="R39795c1548f84576" /><Relationship Type="http://schemas.openxmlformats.org/officeDocument/2006/relationships/slide" Target="/ppt/slides/slide4.xml" Id="R7725d133e7a34c75" /><Relationship Type="http://schemas.openxmlformats.org/officeDocument/2006/relationships/slide" Target="/ppt/slides/slide5.xml" Id="Rbd6647eaac684f34" /><Relationship Type="http://schemas.openxmlformats.org/officeDocument/2006/relationships/slide" Target="/ppt/slides/slide6.xml" Id="R4c6b911f4efe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670233a58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3784a9f6b44e5" /><Relationship Type="http://schemas.openxmlformats.org/officeDocument/2006/relationships/theme" Target="/ppt/slideMasters/theme/theme1.xml" Id="Rf86fd1b9acfb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3784a9f6b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788684512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f2d6f706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429d062db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57b50747a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d4cdd57fe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3e2bebf9549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USBL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USBL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841 670 000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1 330 784 000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5 224 980 000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Arbeidersamfunnets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38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usbl@usbl.no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www.usbl.no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950 285 680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USBL</a:t>
            </a:r>
          </a:p>
        </p:txBody>
      </p:sp>
    </p:spTree>
  </p:cSld>
  <p:clrMapOvr>
    <a:masterClrMapping xmlns:a="http://schemas.openxmlformats.org/drawingml/2006/main"/>
  </p:clrMapOvr>
</p:sld>
</file>