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e7156e53214a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d459e3aba24635"/>
  </p:sldMasterIdLst>
  <p:sldIdLst>
    <p:sldId xmlns:r="http://schemas.openxmlformats.org/officeDocument/2006/relationships" id="256" r:id="R66f6f556fcb64f10"/>
    <p:sldId xmlns:r="http://schemas.openxmlformats.org/officeDocument/2006/relationships" id="257" r:id="R822794fa07814651"/>
    <p:sldId xmlns:r="http://schemas.openxmlformats.org/officeDocument/2006/relationships" id="258" r:id="R722ba0266ae9411b"/>
    <p:sldId xmlns:r="http://schemas.openxmlformats.org/officeDocument/2006/relationships" id="259" r:id="Rdac3a201e0b74777"/>
    <p:sldId xmlns:r="http://schemas.openxmlformats.org/officeDocument/2006/relationships" id="260" r:id="R81f3b91fe1814f6a"/>
    <p:sldId xmlns:r="http://schemas.openxmlformats.org/officeDocument/2006/relationships" id="261" r:id="Rf31dc2a2b9ee42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d459e3aba24635" /><Relationship Type="http://schemas.openxmlformats.org/officeDocument/2006/relationships/slide" Target="/ppt/slides/slide1.xml" Id="R66f6f556fcb64f10" /><Relationship Type="http://schemas.openxmlformats.org/officeDocument/2006/relationships/slide" Target="/ppt/slides/slide2.xml" Id="R822794fa07814651" /><Relationship Type="http://schemas.openxmlformats.org/officeDocument/2006/relationships/slide" Target="/ppt/slides/slide3.xml" Id="R722ba0266ae9411b" /><Relationship Type="http://schemas.openxmlformats.org/officeDocument/2006/relationships/slide" Target="/ppt/slides/slide4.xml" Id="Rdac3a201e0b74777" /><Relationship Type="http://schemas.openxmlformats.org/officeDocument/2006/relationships/slide" Target="/ppt/slides/slide5.xml" Id="R81f3b91fe1814f6a" /><Relationship Type="http://schemas.openxmlformats.org/officeDocument/2006/relationships/slide" Target="/ppt/slides/slide6.xml" Id="Rf31dc2a2b9ee42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fad4ca45c94f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53ffac4554cc9" /><Relationship Type="http://schemas.openxmlformats.org/officeDocument/2006/relationships/theme" Target="/ppt/slideMasters/theme/theme1.xml" Id="R15ca5df1a6f54c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f53ffac4554c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68e8ef2b445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f58acfcdf47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de9cb81094c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0879702f84d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fc7fe59964b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deb18a68d45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BOSØR BBL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BOSØR BBL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82 024 163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−6 211 290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6 808 579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141 999 439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165 295 454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07 90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post@sbbl.no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950 261 862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