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432e07bb2a4d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6a79609aba4714"/>
  </p:sldMasterIdLst>
  <p:sldIdLst>
    <p:sldId xmlns:r="http://schemas.openxmlformats.org/officeDocument/2006/relationships" id="256" r:id="Rac841fe40e734a37"/>
    <p:sldId xmlns:r="http://schemas.openxmlformats.org/officeDocument/2006/relationships" id="257" r:id="R62155e3d289748cd"/>
    <p:sldId xmlns:r="http://schemas.openxmlformats.org/officeDocument/2006/relationships" id="258" r:id="Rdd835d8389e54503"/>
    <p:sldId xmlns:r="http://schemas.openxmlformats.org/officeDocument/2006/relationships" id="259" r:id="Ra358a5811f8b45b2"/>
    <p:sldId xmlns:r="http://schemas.openxmlformats.org/officeDocument/2006/relationships" id="260" r:id="Rb41bcd66fb914c47"/>
    <p:sldId xmlns:r="http://schemas.openxmlformats.org/officeDocument/2006/relationships" id="261" r:id="R7192f7ffe01146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a79609aba4714" /><Relationship Type="http://schemas.openxmlformats.org/officeDocument/2006/relationships/slide" Target="/ppt/slides/slide1.xml" Id="Rac841fe40e734a37" /><Relationship Type="http://schemas.openxmlformats.org/officeDocument/2006/relationships/slide" Target="/ppt/slides/slide2.xml" Id="R62155e3d289748cd" /><Relationship Type="http://schemas.openxmlformats.org/officeDocument/2006/relationships/slide" Target="/ppt/slides/slide3.xml" Id="Rdd835d8389e54503" /><Relationship Type="http://schemas.openxmlformats.org/officeDocument/2006/relationships/slide" Target="/ppt/slides/slide4.xml" Id="Ra358a5811f8b45b2" /><Relationship Type="http://schemas.openxmlformats.org/officeDocument/2006/relationships/slide" Target="/ppt/slides/slide5.xml" Id="Rb41bcd66fb914c47" /><Relationship Type="http://schemas.openxmlformats.org/officeDocument/2006/relationships/slide" Target="/ppt/slides/slide6.xml" Id="R7192f7ffe01146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332949c8b42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6fd178b32474d" /><Relationship Type="http://schemas.openxmlformats.org/officeDocument/2006/relationships/theme" Target="/ppt/slideMasters/theme/theme1.xml" Id="R56a6844b482c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76fd178b3247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e9bd1c5e54d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e9e1db15b40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1a158de9746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78f29e16445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30580c9144d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f1f1f05154a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OG ROLF MELQUIST LEGAT TIL FORDEL FOR EIKER HISTORIELAGS EIENDOM FOSSESHOLM STI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−110 884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2 865 210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 Andersen, Stevning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950 108 355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