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f03478622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fdadb7c4d4f4c"/>
  </p:sldMasterIdLst>
  <p:sldIdLst>
    <p:sldId xmlns:r="http://schemas.openxmlformats.org/officeDocument/2006/relationships" id="256" r:id="Rf8e773608fac4168"/>
    <p:sldId xmlns:r="http://schemas.openxmlformats.org/officeDocument/2006/relationships" id="257" r:id="R4cc36dfa525449a4"/>
    <p:sldId xmlns:r="http://schemas.openxmlformats.org/officeDocument/2006/relationships" id="258" r:id="Rb1b3d70ba24b424c"/>
    <p:sldId xmlns:r="http://schemas.openxmlformats.org/officeDocument/2006/relationships" id="259" r:id="Rc418d660de384ad9"/>
    <p:sldId xmlns:r="http://schemas.openxmlformats.org/officeDocument/2006/relationships" id="260" r:id="Ra573f6088d744637"/>
    <p:sldId xmlns:r="http://schemas.openxmlformats.org/officeDocument/2006/relationships" id="261" r:id="R88a5362e19ce4ad4"/>
    <p:sldId xmlns:r="http://schemas.openxmlformats.org/officeDocument/2006/relationships" id="262" r:id="Rbf5a46ec0b42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fdadb7c4d4f4c" /><Relationship Type="http://schemas.openxmlformats.org/officeDocument/2006/relationships/slide" Target="/ppt/slides/slide1.xml" Id="Rf8e773608fac4168" /><Relationship Type="http://schemas.openxmlformats.org/officeDocument/2006/relationships/slide" Target="/ppt/slides/slide2.xml" Id="R4cc36dfa525449a4" /><Relationship Type="http://schemas.openxmlformats.org/officeDocument/2006/relationships/slide" Target="/ppt/slides/slide3.xml" Id="Rb1b3d70ba24b424c" /><Relationship Type="http://schemas.openxmlformats.org/officeDocument/2006/relationships/slide" Target="/ppt/slides/slide4.xml" Id="Rc418d660de384ad9" /><Relationship Type="http://schemas.openxmlformats.org/officeDocument/2006/relationships/slide" Target="/ppt/slides/slide5.xml" Id="Ra573f6088d744637" /><Relationship Type="http://schemas.openxmlformats.org/officeDocument/2006/relationships/slide" Target="/ppt/slides/slide6.xml" Id="R88a5362e19ce4ad4" /><Relationship Type="http://schemas.openxmlformats.org/officeDocument/2006/relationships/slide" Target="/ppt/slides/slide7.xml" Id="Rbf5a46ec0b42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ecdfb5db3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4c2daea534c5e" /><Relationship Type="http://schemas.openxmlformats.org/officeDocument/2006/relationships/theme" Target="/ppt/slideMasters/theme/theme1.xml" Id="Rb90b50d40e48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4c2daea53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11b2a7728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134778d1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01f64877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d49165bd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66e1eed2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43b0d681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172c2af0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DRAUPNER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39 036 146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47 952 429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950 064 625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