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626d140f0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6f6ec533f4c13"/>
  </p:sldMasterIdLst>
  <p:sldIdLst>
    <p:sldId xmlns:r="http://schemas.openxmlformats.org/officeDocument/2006/relationships" id="256" r:id="R977f6233d5e84941"/>
    <p:sldId xmlns:r="http://schemas.openxmlformats.org/officeDocument/2006/relationships" id="257" r:id="R08631632f4a44cd5"/>
    <p:sldId xmlns:r="http://schemas.openxmlformats.org/officeDocument/2006/relationships" id="258" r:id="R934ac35a82184b27"/>
    <p:sldId xmlns:r="http://schemas.openxmlformats.org/officeDocument/2006/relationships" id="259" r:id="R1ede7aa81d3947d7"/>
    <p:sldId xmlns:r="http://schemas.openxmlformats.org/officeDocument/2006/relationships" id="260" r:id="R36e77210e1d747a3"/>
    <p:sldId xmlns:r="http://schemas.openxmlformats.org/officeDocument/2006/relationships" id="261" r:id="Ra31e07c0a5b7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6f6ec533f4c13" /><Relationship Type="http://schemas.openxmlformats.org/officeDocument/2006/relationships/slide" Target="/ppt/slides/slide1.xml" Id="R977f6233d5e84941" /><Relationship Type="http://schemas.openxmlformats.org/officeDocument/2006/relationships/slide" Target="/ppt/slides/slide2.xml" Id="R08631632f4a44cd5" /><Relationship Type="http://schemas.openxmlformats.org/officeDocument/2006/relationships/slide" Target="/ppt/slides/slide3.xml" Id="R934ac35a82184b27" /><Relationship Type="http://schemas.openxmlformats.org/officeDocument/2006/relationships/slide" Target="/ppt/slides/slide4.xml" Id="R1ede7aa81d3947d7" /><Relationship Type="http://schemas.openxmlformats.org/officeDocument/2006/relationships/slide" Target="/ppt/slides/slide5.xml" Id="R36e77210e1d747a3" /><Relationship Type="http://schemas.openxmlformats.org/officeDocument/2006/relationships/slide" Target="/ppt/slides/slide6.xml" Id="Ra31e07c0a5b7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e2a605456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4a0cd57d4b5a" /><Relationship Type="http://schemas.openxmlformats.org/officeDocument/2006/relationships/theme" Target="/ppt/slideMasters/theme/theme1.xml" Id="Rc31a27e491a5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c4a0cd57d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cc8e6036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141d5039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ff587ce5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cdcb1e39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eb0dd38b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02c00e20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