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77ac0c07f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c875df1b24ea9"/>
  </p:sldMasterIdLst>
  <p:sldIdLst>
    <p:sldId xmlns:r="http://schemas.openxmlformats.org/officeDocument/2006/relationships" id="256" r:id="R7904939d395a46ac"/>
    <p:sldId xmlns:r="http://schemas.openxmlformats.org/officeDocument/2006/relationships" id="257" r:id="Re4083b7f25804c79"/>
    <p:sldId xmlns:r="http://schemas.openxmlformats.org/officeDocument/2006/relationships" id="258" r:id="Rd060c92cdd5e4b73"/>
    <p:sldId xmlns:r="http://schemas.openxmlformats.org/officeDocument/2006/relationships" id="259" r:id="Rc5f363b111404596"/>
    <p:sldId xmlns:r="http://schemas.openxmlformats.org/officeDocument/2006/relationships" id="260" r:id="Ra4b55a65e3f74710"/>
    <p:sldId xmlns:r="http://schemas.openxmlformats.org/officeDocument/2006/relationships" id="261" r:id="R39bdc9f2196a49f2"/>
    <p:sldId xmlns:r="http://schemas.openxmlformats.org/officeDocument/2006/relationships" id="262" r:id="Rf1b6e7ae9917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c875df1b24ea9" /><Relationship Type="http://schemas.openxmlformats.org/officeDocument/2006/relationships/slide" Target="/ppt/slides/slide1.xml" Id="R7904939d395a46ac" /><Relationship Type="http://schemas.openxmlformats.org/officeDocument/2006/relationships/slide" Target="/ppt/slides/slide2.xml" Id="Re4083b7f25804c79" /><Relationship Type="http://schemas.openxmlformats.org/officeDocument/2006/relationships/slide" Target="/ppt/slides/slide3.xml" Id="Rd060c92cdd5e4b73" /><Relationship Type="http://schemas.openxmlformats.org/officeDocument/2006/relationships/slide" Target="/ppt/slides/slide4.xml" Id="Rc5f363b111404596" /><Relationship Type="http://schemas.openxmlformats.org/officeDocument/2006/relationships/slide" Target="/ppt/slides/slide5.xml" Id="Ra4b55a65e3f74710" /><Relationship Type="http://schemas.openxmlformats.org/officeDocument/2006/relationships/slide" Target="/ppt/slides/slide6.xml" Id="R39bdc9f2196a49f2" /><Relationship Type="http://schemas.openxmlformats.org/officeDocument/2006/relationships/slide" Target="/ppt/slides/slide7.xml" Id="Rf1b6e7ae9917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957724b12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41f0a8bf240e2" /><Relationship Type="http://schemas.openxmlformats.org/officeDocument/2006/relationships/theme" Target="/ppt/slideMasters/theme/theme1.xml" Id="R37e49884e639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141f0a8bf240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ec2002285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5da962308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8395eeef1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6103ed89047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ac112f5bc46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b8048976f41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a07b213e440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FAMECO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5 278 388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55 307 687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58 883 657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EIK WOOD  –  48,1 %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EMILIE CATHRINE WOOD-MØLLER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GEORGE WOOD  –  18,5 %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EIK WOOD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87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meikwood@outlook.com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950 023 635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FAMECO AS</a:t>
            </a:r>
          </a:p>
        </p:txBody>
      </p:sp>
    </p:spTree>
  </p:cSld>
  <p:clrMapOvr>
    <a:masterClrMapping xmlns:a="http://schemas.openxmlformats.org/drawingml/2006/main"/>
  </p:clrMapOvr>
</p:sld>
</file>