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246a70cf7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eade8fde71493f"/>
  </p:sldMasterIdLst>
  <p:sldIdLst>
    <p:sldId xmlns:r="http://schemas.openxmlformats.org/officeDocument/2006/relationships" id="256" r:id="R657df1c336d84f22"/>
    <p:sldId xmlns:r="http://schemas.openxmlformats.org/officeDocument/2006/relationships" id="257" r:id="R404c2625bb4e49e2"/>
    <p:sldId xmlns:r="http://schemas.openxmlformats.org/officeDocument/2006/relationships" id="258" r:id="R7caf9bf8a1314d18"/>
    <p:sldId xmlns:r="http://schemas.openxmlformats.org/officeDocument/2006/relationships" id="259" r:id="Rc9a4a22fbd2143e4"/>
    <p:sldId xmlns:r="http://schemas.openxmlformats.org/officeDocument/2006/relationships" id="260" r:id="R47a868fe7cb94911"/>
    <p:sldId xmlns:r="http://schemas.openxmlformats.org/officeDocument/2006/relationships" id="261" r:id="R67e1ffa6282e4772"/>
    <p:sldId xmlns:r="http://schemas.openxmlformats.org/officeDocument/2006/relationships" id="262" r:id="R635624fbba0842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eade8fde71493f" /><Relationship Type="http://schemas.openxmlformats.org/officeDocument/2006/relationships/slide" Target="/ppt/slides/slide1.xml" Id="R657df1c336d84f22" /><Relationship Type="http://schemas.openxmlformats.org/officeDocument/2006/relationships/slide" Target="/ppt/slides/slide2.xml" Id="R404c2625bb4e49e2" /><Relationship Type="http://schemas.openxmlformats.org/officeDocument/2006/relationships/slide" Target="/ppt/slides/slide3.xml" Id="R7caf9bf8a1314d18" /><Relationship Type="http://schemas.openxmlformats.org/officeDocument/2006/relationships/slide" Target="/ppt/slides/slide4.xml" Id="Rc9a4a22fbd2143e4" /><Relationship Type="http://schemas.openxmlformats.org/officeDocument/2006/relationships/slide" Target="/ppt/slides/slide5.xml" Id="R47a868fe7cb94911" /><Relationship Type="http://schemas.openxmlformats.org/officeDocument/2006/relationships/slide" Target="/ppt/slides/slide6.xml" Id="R67e1ffa6282e4772" /><Relationship Type="http://schemas.openxmlformats.org/officeDocument/2006/relationships/slide" Target="/ppt/slides/slide7.xml" Id="R635624fbba0842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38453ad9ac46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bd0170c4e4dbb" /><Relationship Type="http://schemas.openxmlformats.org/officeDocument/2006/relationships/theme" Target="/ppt/slideMasters/theme/theme1.xml" Id="Rcd4b2e5d3e2b4a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4bd0170c4e4d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1b9759d7042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7fc1ef03a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327ae58a0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e3df7d9f74f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a93a4f3e74f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f731d78644d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397745bfe48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RAAEN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RAAEN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RAAEN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RAAEN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RAAEN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RAAEN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18 115 210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−4 292 094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−3 982 329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5 932 596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11 313 065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RAAEN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RAAEN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RAAEN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Mellomriksvegen 1506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948 698 293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RAAEN AS</a:t>
            </a:r>
          </a:p>
        </p:txBody>
      </p:sp>
    </p:spTree>
  </p:cSld>
  <p:clrMapOvr>
    <a:masterClrMapping xmlns:a="http://schemas.openxmlformats.org/drawingml/2006/main"/>
  </p:clrMapOvr>
</p:sld>
</file>