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b6baf8efff44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41aef4125a4ee5"/>
  </p:sldMasterIdLst>
  <p:sldIdLst>
    <p:sldId xmlns:r="http://schemas.openxmlformats.org/officeDocument/2006/relationships" id="256" r:id="R60fe8bb879c64783"/>
    <p:sldId xmlns:r="http://schemas.openxmlformats.org/officeDocument/2006/relationships" id="257" r:id="R38fa2282f7df4396"/>
    <p:sldId xmlns:r="http://schemas.openxmlformats.org/officeDocument/2006/relationships" id="258" r:id="Rea5fec2e41564eff"/>
    <p:sldId xmlns:r="http://schemas.openxmlformats.org/officeDocument/2006/relationships" id="259" r:id="Rbf25bb61f1a84fc4"/>
    <p:sldId xmlns:r="http://schemas.openxmlformats.org/officeDocument/2006/relationships" id="260" r:id="Rdda4da5dc9204265"/>
    <p:sldId xmlns:r="http://schemas.openxmlformats.org/officeDocument/2006/relationships" id="261" r:id="R20190d6630964140"/>
    <p:sldId xmlns:r="http://schemas.openxmlformats.org/officeDocument/2006/relationships" id="262" r:id="R73ebb226481a49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41aef4125a4ee5" /><Relationship Type="http://schemas.openxmlformats.org/officeDocument/2006/relationships/slide" Target="/ppt/slides/slide1.xml" Id="R60fe8bb879c64783" /><Relationship Type="http://schemas.openxmlformats.org/officeDocument/2006/relationships/slide" Target="/ppt/slides/slide2.xml" Id="R38fa2282f7df4396" /><Relationship Type="http://schemas.openxmlformats.org/officeDocument/2006/relationships/slide" Target="/ppt/slides/slide3.xml" Id="Rea5fec2e41564eff" /><Relationship Type="http://schemas.openxmlformats.org/officeDocument/2006/relationships/slide" Target="/ppt/slides/slide4.xml" Id="Rbf25bb61f1a84fc4" /><Relationship Type="http://schemas.openxmlformats.org/officeDocument/2006/relationships/slide" Target="/ppt/slides/slide5.xml" Id="Rdda4da5dc9204265" /><Relationship Type="http://schemas.openxmlformats.org/officeDocument/2006/relationships/slide" Target="/ppt/slides/slide6.xml" Id="R20190d6630964140" /><Relationship Type="http://schemas.openxmlformats.org/officeDocument/2006/relationships/slide" Target="/ppt/slides/slide7.xml" Id="R73ebb226481a49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490a256fbf4e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0c8860dfd4751" /><Relationship Type="http://schemas.openxmlformats.org/officeDocument/2006/relationships/theme" Target="/ppt/slideMasters/theme/theme1.xml" Id="R6616bc1159b042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30c8860dfd47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700c260e54d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684b43ff34b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b7c1c0f05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7256f55c249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8dc6372144d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f4ead5edf46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ae2185e4543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NMT NORDMARK MASKIN &amp;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NMT NORDMARK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NMT NORDMARK MASKIN &amp; TRANSPORT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NMT NORDMARK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NMT NORDMARK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NMT NORDMARK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2 829 094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842 908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1 010 464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1 866 292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NMT NORDMARK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NORDMARK KJELL-HARALD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NMT NORDMARK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Kilbotnveien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9415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stenhaugtransport@outlook.com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948 469 049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NMT NORDMARK MASKIN &amp; TRANSPORT AS</a:t>
            </a:r>
          </a:p>
        </p:txBody>
      </p:sp>
    </p:spTree>
  </p:cSld>
  <p:clrMapOvr>
    <a:masterClrMapping xmlns:a="http://schemas.openxmlformats.org/drawingml/2006/main"/>
  </p:clrMapOvr>
</p:sld>
</file>