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e8c3bd856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b4fbf0b5546d5"/>
  </p:sldMasterIdLst>
  <p:sldIdLst>
    <p:sldId xmlns:r="http://schemas.openxmlformats.org/officeDocument/2006/relationships" id="256" r:id="R9b81be5a532a4d09"/>
    <p:sldId xmlns:r="http://schemas.openxmlformats.org/officeDocument/2006/relationships" id="257" r:id="R7950133bf90a4194"/>
    <p:sldId xmlns:r="http://schemas.openxmlformats.org/officeDocument/2006/relationships" id="258" r:id="R782e2448350a405a"/>
    <p:sldId xmlns:r="http://schemas.openxmlformats.org/officeDocument/2006/relationships" id="259" r:id="R72f0b05f8193450f"/>
    <p:sldId xmlns:r="http://schemas.openxmlformats.org/officeDocument/2006/relationships" id="260" r:id="R61a32a07704f4a06"/>
    <p:sldId xmlns:r="http://schemas.openxmlformats.org/officeDocument/2006/relationships" id="261" r:id="R73b3a5ca7e3b4332"/>
    <p:sldId xmlns:r="http://schemas.openxmlformats.org/officeDocument/2006/relationships" id="262" r:id="Rc5f8e9ec6f3a4b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b4fbf0b5546d5" /><Relationship Type="http://schemas.openxmlformats.org/officeDocument/2006/relationships/slide" Target="/ppt/slides/slide1.xml" Id="R9b81be5a532a4d09" /><Relationship Type="http://schemas.openxmlformats.org/officeDocument/2006/relationships/slide" Target="/ppt/slides/slide2.xml" Id="R7950133bf90a4194" /><Relationship Type="http://schemas.openxmlformats.org/officeDocument/2006/relationships/slide" Target="/ppt/slides/slide3.xml" Id="R782e2448350a405a" /><Relationship Type="http://schemas.openxmlformats.org/officeDocument/2006/relationships/slide" Target="/ppt/slides/slide4.xml" Id="R72f0b05f8193450f" /><Relationship Type="http://schemas.openxmlformats.org/officeDocument/2006/relationships/slide" Target="/ppt/slides/slide5.xml" Id="R61a32a07704f4a06" /><Relationship Type="http://schemas.openxmlformats.org/officeDocument/2006/relationships/slide" Target="/ppt/slides/slide6.xml" Id="R73b3a5ca7e3b4332" /><Relationship Type="http://schemas.openxmlformats.org/officeDocument/2006/relationships/slide" Target="/ppt/slides/slide7.xml" Id="Rc5f8e9ec6f3a4b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d7365150c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515bc68b24e51" /><Relationship Type="http://schemas.openxmlformats.org/officeDocument/2006/relationships/theme" Target="/ppt/slideMasters/theme/theme1.xml" Id="Rc7773343e4b1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c515bc68b24e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9f959a2e1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8012087b5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aae74b31f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f7c423dbf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b916918cb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cd9c59469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f8c066c4e46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56 032 328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308 409 239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343 528 821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948 385 945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