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3c9ca2c66241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9a35bc81ca4def"/>
  </p:sldMasterIdLst>
  <p:sldIdLst>
    <p:sldId xmlns:r="http://schemas.openxmlformats.org/officeDocument/2006/relationships" id="256" r:id="R56f062e9f4454af5"/>
    <p:sldId xmlns:r="http://schemas.openxmlformats.org/officeDocument/2006/relationships" id="257" r:id="R939043ad945c4a9c"/>
    <p:sldId xmlns:r="http://schemas.openxmlformats.org/officeDocument/2006/relationships" id="258" r:id="Rf14c626a6ba3495a"/>
    <p:sldId xmlns:r="http://schemas.openxmlformats.org/officeDocument/2006/relationships" id="259" r:id="Rdcc9922d64c8407a"/>
    <p:sldId xmlns:r="http://schemas.openxmlformats.org/officeDocument/2006/relationships" id="260" r:id="Rba6f54098e60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a35bc81ca4def" /><Relationship Type="http://schemas.openxmlformats.org/officeDocument/2006/relationships/slide" Target="/ppt/slides/slide1.xml" Id="R56f062e9f4454af5" /><Relationship Type="http://schemas.openxmlformats.org/officeDocument/2006/relationships/slide" Target="/ppt/slides/slide2.xml" Id="R939043ad945c4a9c" /><Relationship Type="http://schemas.openxmlformats.org/officeDocument/2006/relationships/slide" Target="/ppt/slides/slide3.xml" Id="Rf14c626a6ba3495a" /><Relationship Type="http://schemas.openxmlformats.org/officeDocument/2006/relationships/slide" Target="/ppt/slides/slide4.xml" Id="Rdcc9922d64c8407a" /><Relationship Type="http://schemas.openxmlformats.org/officeDocument/2006/relationships/slide" Target="/ppt/slides/slide5.xml" Id="Rba6f54098e60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fd06c1cc0146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fae27d1c94802" /><Relationship Type="http://schemas.openxmlformats.org/officeDocument/2006/relationships/theme" Target="/ppt/slideMasters/theme/theme1.xml" Id="R03379c59c04d47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bfae27d1c948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b4ff2dba24b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9eddcbe824c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2e777684c4c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c934259c840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70df39a9349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AUSTRHEIM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AUSTRHEIM KOMMUNE ble etablert [år] og holder til i Austrheim.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Sætremarka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5943 Austrheim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post@austrheim.kommune.no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www.austrheim.kommune.no/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948 350 823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