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c32d34b12d4c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7dbdf613da6480e"/>
  </p:sldMasterIdLst>
  <p:sldIdLst>
    <p:sldId xmlns:r="http://schemas.openxmlformats.org/officeDocument/2006/relationships" id="256" r:id="R75ee16c299164160"/>
    <p:sldId xmlns:r="http://schemas.openxmlformats.org/officeDocument/2006/relationships" id="257" r:id="R391695c4f3474196"/>
    <p:sldId xmlns:r="http://schemas.openxmlformats.org/officeDocument/2006/relationships" id="258" r:id="R1fbf6f78f5dd4a66"/>
    <p:sldId xmlns:r="http://schemas.openxmlformats.org/officeDocument/2006/relationships" id="259" r:id="Rbf700d67de714776"/>
    <p:sldId xmlns:r="http://schemas.openxmlformats.org/officeDocument/2006/relationships" id="260" r:id="Rc6c9cd67c38e4596"/>
    <p:sldId xmlns:r="http://schemas.openxmlformats.org/officeDocument/2006/relationships" id="261" r:id="R5614d1e92cf74551"/>
    <p:sldId xmlns:r="http://schemas.openxmlformats.org/officeDocument/2006/relationships" id="262" r:id="R678b87727c6f490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dbdf613da6480e" /><Relationship Type="http://schemas.openxmlformats.org/officeDocument/2006/relationships/slide" Target="/ppt/slides/slide1.xml" Id="R75ee16c299164160" /><Relationship Type="http://schemas.openxmlformats.org/officeDocument/2006/relationships/slide" Target="/ppt/slides/slide2.xml" Id="R391695c4f3474196" /><Relationship Type="http://schemas.openxmlformats.org/officeDocument/2006/relationships/slide" Target="/ppt/slides/slide3.xml" Id="R1fbf6f78f5dd4a66" /><Relationship Type="http://schemas.openxmlformats.org/officeDocument/2006/relationships/slide" Target="/ppt/slides/slide4.xml" Id="Rbf700d67de714776" /><Relationship Type="http://schemas.openxmlformats.org/officeDocument/2006/relationships/slide" Target="/ppt/slides/slide5.xml" Id="Rc6c9cd67c38e4596" /><Relationship Type="http://schemas.openxmlformats.org/officeDocument/2006/relationships/slide" Target="/ppt/slides/slide6.xml" Id="R5614d1e92cf74551" /><Relationship Type="http://schemas.openxmlformats.org/officeDocument/2006/relationships/slide" Target="/ppt/slides/slide7.xml" Id="R678b87727c6f490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8117d37b7d49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3a0de1577b4570" /><Relationship Type="http://schemas.openxmlformats.org/officeDocument/2006/relationships/theme" Target="/ppt/slideMasters/theme/theme1.xml" Id="Rb4c2bad46e3648e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3a0de1577b45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9c3c9a4b5a43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5c55be734b49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de5151847b4e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98d58637bd4e5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00cc43429746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373f68fcf14b6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869cdad24d418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VIRKESTRANSPORT ØST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VIRKESTRANSPORT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VIRKESTRANSPORT ØST AS ble etablert [år] og holder til i Elverum.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VIRKESTRANSPORT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VIRKESTRANSPORT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VIRKESTRANSPORT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198 624 759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−1 578 533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−1 059 703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7 662 235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21 632 611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VIRKESTRANSPORT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ELVERUM BILTRANSPORT AS  –  12,2 %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 SKOGSTRANSPORT AS  –  11,4 %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HÅKAN FREDHEIM  –  10,9 %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MÆLEN MASKIN &amp; TRANSPORT AS  –  10,4 %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HELGE SÆTERHOLEN  –  10,1 %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TORE LINDBERG  –  8,1 %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VIRKESTRANSPORT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Vestsivegen 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2406 Elverum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43 55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post@vto.no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www.vto.no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948 165 872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VIRKESTRANSPORT ØST AS</a:t>
            </a:r>
          </a:p>
        </p:txBody>
      </p:sp>
    </p:spTree>
  </p:cSld>
  <p:clrMapOvr>
    <a:masterClrMapping xmlns:a="http://schemas.openxmlformats.org/drawingml/2006/main"/>
  </p:clrMapOvr>
</p:sld>
</file>