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d3823f14524e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c73b26129d4b29"/>
  </p:sldMasterIdLst>
  <p:sldIdLst>
    <p:sldId xmlns:r="http://schemas.openxmlformats.org/officeDocument/2006/relationships" id="256" r:id="Reacb4f6ccc104006"/>
    <p:sldId xmlns:r="http://schemas.openxmlformats.org/officeDocument/2006/relationships" id="257" r:id="R0c3f2953c054426d"/>
    <p:sldId xmlns:r="http://schemas.openxmlformats.org/officeDocument/2006/relationships" id="258" r:id="Rbd690317fb704057"/>
    <p:sldId xmlns:r="http://schemas.openxmlformats.org/officeDocument/2006/relationships" id="259" r:id="R661218d4b80c410b"/>
    <p:sldId xmlns:r="http://schemas.openxmlformats.org/officeDocument/2006/relationships" id="260" r:id="Rf389bf25e4e441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c73b26129d4b29" /><Relationship Type="http://schemas.openxmlformats.org/officeDocument/2006/relationships/slide" Target="/ppt/slides/slide1.xml" Id="Reacb4f6ccc104006" /><Relationship Type="http://schemas.openxmlformats.org/officeDocument/2006/relationships/slide" Target="/ppt/slides/slide2.xml" Id="R0c3f2953c054426d" /><Relationship Type="http://schemas.openxmlformats.org/officeDocument/2006/relationships/slide" Target="/ppt/slides/slide3.xml" Id="Rbd690317fb704057" /><Relationship Type="http://schemas.openxmlformats.org/officeDocument/2006/relationships/slide" Target="/ppt/slides/slide4.xml" Id="R661218d4b80c410b" /><Relationship Type="http://schemas.openxmlformats.org/officeDocument/2006/relationships/slide" Target="/ppt/slides/slide5.xml" Id="Rf389bf25e4e441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0836a8e8640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25fc28755441a" /><Relationship Type="http://schemas.openxmlformats.org/officeDocument/2006/relationships/theme" Target="/ppt/slideMasters/theme/theme1.xml" Id="R392e6d6e5de449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725fc2875544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e9d5707d447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c2ba1968446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131ed6cd642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9d1ddbefb4e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b46c3979747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AURSKOG-HØLAND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AURSKOG-HØLAND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AURSKOG-HØLAND KOMMUNE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AURSKOG-HØLAND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AURSKOG-HØLAND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AURSKOG-HØLAND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 85 25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postmottak@ahk.no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www.ahk.no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948 164 256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AURSKOG-HØLAND KOMMUNE</a:t>
            </a:r>
          </a:p>
        </p:txBody>
      </p:sp>
    </p:spTree>
  </p:cSld>
  <p:clrMapOvr>
    <a:masterClrMapping xmlns:a="http://schemas.openxmlformats.org/drawingml/2006/main"/>
  </p:clrMapOvr>
</p:sld>
</file>