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8bc6c1900049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65a9eb62e34810"/>
  </p:sldMasterIdLst>
  <p:sldIdLst>
    <p:sldId xmlns:r="http://schemas.openxmlformats.org/officeDocument/2006/relationships" id="256" r:id="Red67107056b8419e"/>
    <p:sldId xmlns:r="http://schemas.openxmlformats.org/officeDocument/2006/relationships" id="257" r:id="R5d8e8f58d4084ec8"/>
    <p:sldId xmlns:r="http://schemas.openxmlformats.org/officeDocument/2006/relationships" id="258" r:id="R9c3fb15eb1924579"/>
    <p:sldId xmlns:r="http://schemas.openxmlformats.org/officeDocument/2006/relationships" id="259" r:id="Re11f64a347084944"/>
    <p:sldId xmlns:r="http://schemas.openxmlformats.org/officeDocument/2006/relationships" id="260" r:id="Ra166facd54454349"/>
    <p:sldId xmlns:r="http://schemas.openxmlformats.org/officeDocument/2006/relationships" id="261" r:id="Rcc70ad22bc0549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65a9eb62e34810" /><Relationship Type="http://schemas.openxmlformats.org/officeDocument/2006/relationships/slide" Target="/ppt/slides/slide1.xml" Id="Red67107056b8419e" /><Relationship Type="http://schemas.openxmlformats.org/officeDocument/2006/relationships/slide" Target="/ppt/slides/slide2.xml" Id="R5d8e8f58d4084ec8" /><Relationship Type="http://schemas.openxmlformats.org/officeDocument/2006/relationships/slide" Target="/ppt/slides/slide3.xml" Id="R9c3fb15eb1924579" /><Relationship Type="http://schemas.openxmlformats.org/officeDocument/2006/relationships/slide" Target="/ppt/slides/slide4.xml" Id="Re11f64a347084944" /><Relationship Type="http://schemas.openxmlformats.org/officeDocument/2006/relationships/slide" Target="/ppt/slides/slide5.xml" Id="Ra166facd54454349" /><Relationship Type="http://schemas.openxmlformats.org/officeDocument/2006/relationships/slide" Target="/ppt/slides/slide6.xml" Id="Rcc70ad22bc0549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52585214242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9d1d730ff48b0" /><Relationship Type="http://schemas.openxmlformats.org/officeDocument/2006/relationships/theme" Target="/ppt/slideMasters/theme/theme1.xml" Id="R2968614997a342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99d1d730ff48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dc49adef04e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0c0e9b13342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adaa6fcea4b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2bb3200a947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80c91b91c45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515976a474e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AURSKOG-HØLAND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AURSKOG-HØLAND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AURSKOG-HØLAND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AURSKOG-HØLAND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AURSKOG-HØLAND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AURSKOG-HØLAND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 85 25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postmottak@ahk.no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www.ahk.no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948 164 256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AURSKOG-HØLAND KOMMUNE</a:t>
            </a:r>
          </a:p>
        </p:txBody>
      </p:sp>
    </p:spTree>
  </p:cSld>
  <p:clrMapOvr>
    <a:masterClrMapping xmlns:a="http://schemas.openxmlformats.org/drawingml/2006/main"/>
  </p:clrMapOvr>
</p:sld>
</file>