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671185a0a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2f9c4f21f4844"/>
  </p:sldMasterIdLst>
  <p:sldIdLst>
    <p:sldId xmlns:r="http://schemas.openxmlformats.org/officeDocument/2006/relationships" id="256" r:id="R41279714e4ab489c"/>
    <p:sldId xmlns:r="http://schemas.openxmlformats.org/officeDocument/2006/relationships" id="257" r:id="Rb19bea845b414aba"/>
    <p:sldId xmlns:r="http://schemas.openxmlformats.org/officeDocument/2006/relationships" id="258" r:id="R264d5e3d6e9c4a0f"/>
    <p:sldId xmlns:r="http://schemas.openxmlformats.org/officeDocument/2006/relationships" id="259" r:id="R1ff1ee7d7b1f4eee"/>
    <p:sldId xmlns:r="http://schemas.openxmlformats.org/officeDocument/2006/relationships" id="260" r:id="R4e87ff346897441b"/>
    <p:sldId xmlns:r="http://schemas.openxmlformats.org/officeDocument/2006/relationships" id="261" r:id="R7f499b1a0593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2f9c4f21f4844" /><Relationship Type="http://schemas.openxmlformats.org/officeDocument/2006/relationships/slide" Target="/ppt/slides/slide1.xml" Id="R41279714e4ab489c" /><Relationship Type="http://schemas.openxmlformats.org/officeDocument/2006/relationships/slide" Target="/ppt/slides/slide2.xml" Id="Rb19bea845b414aba" /><Relationship Type="http://schemas.openxmlformats.org/officeDocument/2006/relationships/slide" Target="/ppt/slides/slide3.xml" Id="R264d5e3d6e9c4a0f" /><Relationship Type="http://schemas.openxmlformats.org/officeDocument/2006/relationships/slide" Target="/ppt/slides/slide4.xml" Id="R1ff1ee7d7b1f4eee" /><Relationship Type="http://schemas.openxmlformats.org/officeDocument/2006/relationships/slide" Target="/ppt/slides/slide5.xml" Id="R4e87ff346897441b" /><Relationship Type="http://schemas.openxmlformats.org/officeDocument/2006/relationships/slide" Target="/ppt/slides/slide6.xml" Id="R7f499b1a0593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3912a2ddd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f78b0cf1470c" /><Relationship Type="http://schemas.openxmlformats.org/officeDocument/2006/relationships/theme" Target="/ppt/slideMasters/theme/theme1.xml" Id="R95f17b55ccdb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ef78b0cf1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708f2514a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70f142390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fea8bfcd1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aa4a72f7c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448ef336c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8ff5e0500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SKODRE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175 875 632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192 076 530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hsev@hsev.no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