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e87024350d4e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a14006b2ee4c1e"/>
  </p:sldMasterIdLst>
  <p:sldIdLst>
    <p:sldId xmlns:r="http://schemas.openxmlformats.org/officeDocument/2006/relationships" id="256" r:id="Rc50502dbf87c496c"/>
    <p:sldId xmlns:r="http://schemas.openxmlformats.org/officeDocument/2006/relationships" id="257" r:id="R577e67dcabae40f8"/>
    <p:sldId xmlns:r="http://schemas.openxmlformats.org/officeDocument/2006/relationships" id="258" r:id="R85b0bbfe83d54b2a"/>
    <p:sldId xmlns:r="http://schemas.openxmlformats.org/officeDocument/2006/relationships" id="259" r:id="Rccbf4ee604df40b1"/>
    <p:sldId xmlns:r="http://schemas.openxmlformats.org/officeDocument/2006/relationships" id="260" r:id="R6b542d9f7c594156"/>
    <p:sldId xmlns:r="http://schemas.openxmlformats.org/officeDocument/2006/relationships" id="261" r:id="R3b4430a0f0224b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a14006b2ee4c1e" /><Relationship Type="http://schemas.openxmlformats.org/officeDocument/2006/relationships/slide" Target="/ppt/slides/slide1.xml" Id="Rc50502dbf87c496c" /><Relationship Type="http://schemas.openxmlformats.org/officeDocument/2006/relationships/slide" Target="/ppt/slides/slide2.xml" Id="R577e67dcabae40f8" /><Relationship Type="http://schemas.openxmlformats.org/officeDocument/2006/relationships/slide" Target="/ppt/slides/slide3.xml" Id="R85b0bbfe83d54b2a" /><Relationship Type="http://schemas.openxmlformats.org/officeDocument/2006/relationships/slide" Target="/ppt/slides/slide4.xml" Id="Rccbf4ee604df40b1" /><Relationship Type="http://schemas.openxmlformats.org/officeDocument/2006/relationships/slide" Target="/ppt/slides/slide5.xml" Id="R6b542d9f7c594156" /><Relationship Type="http://schemas.openxmlformats.org/officeDocument/2006/relationships/slide" Target="/ppt/slides/slide6.xml" Id="R3b4430a0f0224b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19ed5db8a47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8a2ef45fc4725" /><Relationship Type="http://schemas.openxmlformats.org/officeDocument/2006/relationships/theme" Target="/ppt/slideMasters/theme/theme1.xml" Id="R00df1b35155b4a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8a2ef45fc47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87887603345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7b8ba69fa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d8e396d314e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c230cef4b43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7ec223c074a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44e46876f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BOLIGBYGGELAG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BOLIGBYGGELAG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11 428 207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12 988 552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Åkersgata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evajanne@sunnbo.no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947 770 594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