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ef5f971b8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9dc122495450a"/>
  </p:sldMasterIdLst>
  <p:sldIdLst>
    <p:sldId xmlns:r="http://schemas.openxmlformats.org/officeDocument/2006/relationships" id="256" r:id="Rcaf490dc3dff4a26"/>
    <p:sldId xmlns:r="http://schemas.openxmlformats.org/officeDocument/2006/relationships" id="257" r:id="R6527057137b845d8"/>
    <p:sldId xmlns:r="http://schemas.openxmlformats.org/officeDocument/2006/relationships" id="258" r:id="R708e10131b3f494e"/>
    <p:sldId xmlns:r="http://schemas.openxmlformats.org/officeDocument/2006/relationships" id="259" r:id="R4476eb2a5f894cdc"/>
    <p:sldId xmlns:r="http://schemas.openxmlformats.org/officeDocument/2006/relationships" id="260" r:id="Rce8f43bcbadf4ba9"/>
    <p:sldId xmlns:r="http://schemas.openxmlformats.org/officeDocument/2006/relationships" id="261" r:id="R734884d06fec46be"/>
    <p:sldId xmlns:r="http://schemas.openxmlformats.org/officeDocument/2006/relationships" id="262" r:id="Rae33d498f96b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9dc122495450a" /><Relationship Type="http://schemas.openxmlformats.org/officeDocument/2006/relationships/slide" Target="/ppt/slides/slide1.xml" Id="Rcaf490dc3dff4a26" /><Relationship Type="http://schemas.openxmlformats.org/officeDocument/2006/relationships/slide" Target="/ppt/slides/slide2.xml" Id="R6527057137b845d8" /><Relationship Type="http://schemas.openxmlformats.org/officeDocument/2006/relationships/slide" Target="/ppt/slides/slide3.xml" Id="R708e10131b3f494e" /><Relationship Type="http://schemas.openxmlformats.org/officeDocument/2006/relationships/slide" Target="/ppt/slides/slide4.xml" Id="R4476eb2a5f894cdc" /><Relationship Type="http://schemas.openxmlformats.org/officeDocument/2006/relationships/slide" Target="/ppt/slides/slide5.xml" Id="Rce8f43bcbadf4ba9" /><Relationship Type="http://schemas.openxmlformats.org/officeDocument/2006/relationships/slide" Target="/ppt/slides/slide6.xml" Id="R734884d06fec46be" /><Relationship Type="http://schemas.openxmlformats.org/officeDocument/2006/relationships/slide" Target="/ppt/slides/slide7.xml" Id="Rae33d498f96b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265b2319c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e0d170c44904" /><Relationship Type="http://schemas.openxmlformats.org/officeDocument/2006/relationships/theme" Target="/ppt/slideMasters/theme/theme1.xml" Id="Recd9840fed68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7e0d170c4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c7c01b9d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abc17005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07f185b2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b2dd1305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2ab17a32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dce93b75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2195f885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208 165 552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EIENDOM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TENSIO TS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947 537 792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