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f13c2c27d4d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428c281854e3b"/>
  </p:sldMasterIdLst>
  <p:sldIdLst>
    <p:sldId xmlns:r="http://schemas.openxmlformats.org/officeDocument/2006/relationships" id="256" r:id="R962caaea84e64dbf"/>
    <p:sldId xmlns:r="http://schemas.openxmlformats.org/officeDocument/2006/relationships" id="257" r:id="Rbbc6eea015f24b8f"/>
    <p:sldId xmlns:r="http://schemas.openxmlformats.org/officeDocument/2006/relationships" id="258" r:id="R6db9ebea290d4e6f"/>
    <p:sldId xmlns:r="http://schemas.openxmlformats.org/officeDocument/2006/relationships" id="259" r:id="R9b7cc39c9ab7491e"/>
    <p:sldId xmlns:r="http://schemas.openxmlformats.org/officeDocument/2006/relationships" id="260" r:id="R03dee4a6c5694234"/>
    <p:sldId xmlns:r="http://schemas.openxmlformats.org/officeDocument/2006/relationships" id="261" r:id="Rcb8e01c96b0149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428c281854e3b" /><Relationship Type="http://schemas.openxmlformats.org/officeDocument/2006/relationships/slide" Target="/ppt/slides/slide1.xml" Id="R962caaea84e64dbf" /><Relationship Type="http://schemas.openxmlformats.org/officeDocument/2006/relationships/slide" Target="/ppt/slides/slide2.xml" Id="Rbbc6eea015f24b8f" /><Relationship Type="http://schemas.openxmlformats.org/officeDocument/2006/relationships/slide" Target="/ppt/slides/slide3.xml" Id="R6db9ebea290d4e6f" /><Relationship Type="http://schemas.openxmlformats.org/officeDocument/2006/relationships/slide" Target="/ppt/slides/slide4.xml" Id="R9b7cc39c9ab7491e" /><Relationship Type="http://schemas.openxmlformats.org/officeDocument/2006/relationships/slide" Target="/ppt/slides/slide5.xml" Id="R03dee4a6c5694234" /><Relationship Type="http://schemas.openxmlformats.org/officeDocument/2006/relationships/slide" Target="/ppt/slides/slide6.xml" Id="Rcb8e01c96b0149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fd339249f44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48f6f15b4d30" /><Relationship Type="http://schemas.openxmlformats.org/officeDocument/2006/relationships/theme" Target="/ppt/slideMasters/theme/theme1.xml" Id="R02783219b86e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c48f6f15b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e27eb6767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83535474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9cc52a9ff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06ffa8d23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8cfe4cb9f43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c793d4f040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SODVIN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947 537 792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