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9253df5e2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7c43803070445c"/>
  </p:sldMasterIdLst>
  <p:sldIdLst>
    <p:sldId xmlns:r="http://schemas.openxmlformats.org/officeDocument/2006/relationships" id="256" r:id="Rd91853ba616748a4"/>
    <p:sldId xmlns:r="http://schemas.openxmlformats.org/officeDocument/2006/relationships" id="257" r:id="Rf4063ba21d6a4b36"/>
    <p:sldId xmlns:r="http://schemas.openxmlformats.org/officeDocument/2006/relationships" id="258" r:id="Rb9b219ebcbad4c39"/>
    <p:sldId xmlns:r="http://schemas.openxmlformats.org/officeDocument/2006/relationships" id="259" r:id="Rc4b3fc1282214f75"/>
    <p:sldId xmlns:r="http://schemas.openxmlformats.org/officeDocument/2006/relationships" id="260" r:id="R201153da3db74c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c43803070445c" /><Relationship Type="http://schemas.openxmlformats.org/officeDocument/2006/relationships/slide" Target="/ppt/slides/slide1.xml" Id="Rd91853ba616748a4" /><Relationship Type="http://schemas.openxmlformats.org/officeDocument/2006/relationships/slide" Target="/ppt/slides/slide2.xml" Id="Rf4063ba21d6a4b36" /><Relationship Type="http://schemas.openxmlformats.org/officeDocument/2006/relationships/slide" Target="/ppt/slides/slide3.xml" Id="Rb9b219ebcbad4c39" /><Relationship Type="http://schemas.openxmlformats.org/officeDocument/2006/relationships/slide" Target="/ppt/slides/slide4.xml" Id="Rc4b3fc1282214f75" /><Relationship Type="http://schemas.openxmlformats.org/officeDocument/2006/relationships/slide" Target="/ppt/slides/slide5.xml" Id="R201153da3db74c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f34dd276b49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a263d85a487d" /><Relationship Type="http://schemas.openxmlformats.org/officeDocument/2006/relationships/theme" Target="/ppt/slideMasters/theme/theme1.xml" Id="R219dc8067eef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48a263d85a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0d37a4664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66bef6d5842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613fd43a9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693798c76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e6a89c09d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MØLLER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MØLLER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