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64f9d9182a48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006a531d3a4891"/>
  </p:sldMasterIdLst>
  <p:sldIdLst>
    <p:sldId xmlns:r="http://schemas.openxmlformats.org/officeDocument/2006/relationships" id="256" r:id="R7ab49dfa12a943f0"/>
    <p:sldId xmlns:r="http://schemas.openxmlformats.org/officeDocument/2006/relationships" id="257" r:id="Re08b64fbd45f4c6b"/>
    <p:sldId xmlns:r="http://schemas.openxmlformats.org/officeDocument/2006/relationships" id="258" r:id="Ra5e6618cee74433d"/>
    <p:sldId xmlns:r="http://schemas.openxmlformats.org/officeDocument/2006/relationships" id="259" r:id="Raebffaf1084b46f9"/>
    <p:sldId xmlns:r="http://schemas.openxmlformats.org/officeDocument/2006/relationships" id="260" r:id="R820553586c9a4022"/>
    <p:sldId xmlns:r="http://schemas.openxmlformats.org/officeDocument/2006/relationships" id="261" r:id="R5c02b0a4d8434fc9"/>
    <p:sldId xmlns:r="http://schemas.openxmlformats.org/officeDocument/2006/relationships" id="262" r:id="Rebe890e82fca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06a531d3a4891" /><Relationship Type="http://schemas.openxmlformats.org/officeDocument/2006/relationships/slide" Target="/ppt/slides/slide1.xml" Id="R7ab49dfa12a943f0" /><Relationship Type="http://schemas.openxmlformats.org/officeDocument/2006/relationships/slide" Target="/ppt/slides/slide2.xml" Id="Re08b64fbd45f4c6b" /><Relationship Type="http://schemas.openxmlformats.org/officeDocument/2006/relationships/slide" Target="/ppt/slides/slide3.xml" Id="Ra5e6618cee74433d" /><Relationship Type="http://schemas.openxmlformats.org/officeDocument/2006/relationships/slide" Target="/ppt/slides/slide4.xml" Id="Raebffaf1084b46f9" /><Relationship Type="http://schemas.openxmlformats.org/officeDocument/2006/relationships/slide" Target="/ppt/slides/slide5.xml" Id="R820553586c9a4022" /><Relationship Type="http://schemas.openxmlformats.org/officeDocument/2006/relationships/slide" Target="/ppt/slides/slide6.xml" Id="R5c02b0a4d8434fc9" /><Relationship Type="http://schemas.openxmlformats.org/officeDocument/2006/relationships/slide" Target="/ppt/slides/slide7.xml" Id="Rebe890e82fca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0c8be9dfc4b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2227bfd6d4899" /><Relationship Type="http://schemas.openxmlformats.org/officeDocument/2006/relationships/theme" Target="/ppt/slideMasters/theme/theme1.xml" Id="Ra97325bef45f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2227bfd6d48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f4575aadf4e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ea52852654f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fe628a0f743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aea1e564e4d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324165c944e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1c62bf5644a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451dda36049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NORDENFJELDSKE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EIENDOMSFORVALTNING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5 407 155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18 387 341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22 776 022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 PRESTMO OPØYEN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Lundåsen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947 286 048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