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6c2389dab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1e7a4820d47f1"/>
  </p:sldMasterIdLst>
  <p:sldIdLst>
    <p:sldId xmlns:r="http://schemas.openxmlformats.org/officeDocument/2006/relationships" id="256" r:id="Rcf109f8002074786"/>
    <p:sldId xmlns:r="http://schemas.openxmlformats.org/officeDocument/2006/relationships" id="257" r:id="R972c0fbcf858467c"/>
    <p:sldId xmlns:r="http://schemas.openxmlformats.org/officeDocument/2006/relationships" id="258" r:id="Ra80dbe72e5c54e33"/>
    <p:sldId xmlns:r="http://schemas.openxmlformats.org/officeDocument/2006/relationships" id="259" r:id="Rf78e3e81000f413f"/>
    <p:sldId xmlns:r="http://schemas.openxmlformats.org/officeDocument/2006/relationships" id="260" r:id="R2ec3029febf1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1e7a4820d47f1" /><Relationship Type="http://schemas.openxmlformats.org/officeDocument/2006/relationships/slide" Target="/ppt/slides/slide1.xml" Id="Rcf109f8002074786" /><Relationship Type="http://schemas.openxmlformats.org/officeDocument/2006/relationships/slide" Target="/ppt/slides/slide2.xml" Id="R972c0fbcf858467c" /><Relationship Type="http://schemas.openxmlformats.org/officeDocument/2006/relationships/slide" Target="/ppt/slides/slide3.xml" Id="Ra80dbe72e5c54e33" /><Relationship Type="http://schemas.openxmlformats.org/officeDocument/2006/relationships/slide" Target="/ppt/slides/slide4.xml" Id="Rf78e3e81000f413f" /><Relationship Type="http://schemas.openxmlformats.org/officeDocument/2006/relationships/slide" Target="/ppt/slides/slide5.xml" Id="R2ec3029febf1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3a65fb89f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dcef7d474e20" /><Relationship Type="http://schemas.openxmlformats.org/officeDocument/2006/relationships/theme" Target="/ppt/slideMasters/theme/theme1.xml" Id="R57d9dfe06a20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1dcef7d47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eb19bd49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4a3cb418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41512033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ed85e1b0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90d25460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