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9528eb5ee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4358cde3c407f"/>
  </p:sldMasterIdLst>
  <p:sldIdLst>
    <p:sldId xmlns:r="http://schemas.openxmlformats.org/officeDocument/2006/relationships" id="256" r:id="Rbc0028745c9d4d9c"/>
    <p:sldId xmlns:r="http://schemas.openxmlformats.org/officeDocument/2006/relationships" id="257" r:id="R214127f0b7524209"/>
    <p:sldId xmlns:r="http://schemas.openxmlformats.org/officeDocument/2006/relationships" id="258" r:id="R50b7e80f47f34915"/>
    <p:sldId xmlns:r="http://schemas.openxmlformats.org/officeDocument/2006/relationships" id="259" r:id="R4cf680ce61a3417e"/>
    <p:sldId xmlns:r="http://schemas.openxmlformats.org/officeDocument/2006/relationships" id="260" r:id="Rebed7298345045c5"/>
    <p:sldId xmlns:r="http://schemas.openxmlformats.org/officeDocument/2006/relationships" id="261" r:id="Rc299372c08e940ee"/>
    <p:sldId xmlns:r="http://schemas.openxmlformats.org/officeDocument/2006/relationships" id="262" r:id="R1000715a55b042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4358cde3c407f" /><Relationship Type="http://schemas.openxmlformats.org/officeDocument/2006/relationships/slide" Target="/ppt/slides/slide1.xml" Id="Rbc0028745c9d4d9c" /><Relationship Type="http://schemas.openxmlformats.org/officeDocument/2006/relationships/slide" Target="/ppt/slides/slide2.xml" Id="R214127f0b7524209" /><Relationship Type="http://schemas.openxmlformats.org/officeDocument/2006/relationships/slide" Target="/ppt/slides/slide3.xml" Id="R50b7e80f47f34915" /><Relationship Type="http://schemas.openxmlformats.org/officeDocument/2006/relationships/slide" Target="/ppt/slides/slide4.xml" Id="R4cf680ce61a3417e" /><Relationship Type="http://schemas.openxmlformats.org/officeDocument/2006/relationships/slide" Target="/ppt/slides/slide5.xml" Id="Rebed7298345045c5" /><Relationship Type="http://schemas.openxmlformats.org/officeDocument/2006/relationships/slide" Target="/ppt/slides/slide6.xml" Id="Rc299372c08e940ee" /><Relationship Type="http://schemas.openxmlformats.org/officeDocument/2006/relationships/slide" Target="/ppt/slides/slide7.xml" Id="R1000715a55b042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03776ca59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3cb77c464c28" /><Relationship Type="http://schemas.openxmlformats.org/officeDocument/2006/relationships/theme" Target="/ppt/slideMasters/theme/theme1.xml" Id="R56c8c12dac51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a3cb77c46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94648071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f0b65a75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a0e9073da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9f6c31b2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46a7d3a8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7e32008b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802be01a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