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ce8bff192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543a64dbf444d"/>
  </p:sldMasterIdLst>
  <p:sldIdLst>
    <p:sldId xmlns:r="http://schemas.openxmlformats.org/officeDocument/2006/relationships" id="256" r:id="Ra6d1d429a84a4a60"/>
    <p:sldId xmlns:r="http://schemas.openxmlformats.org/officeDocument/2006/relationships" id="257" r:id="R88bbcca244854b3d"/>
    <p:sldId xmlns:r="http://schemas.openxmlformats.org/officeDocument/2006/relationships" id="258" r:id="R48ccdffde4814326"/>
    <p:sldId xmlns:r="http://schemas.openxmlformats.org/officeDocument/2006/relationships" id="259" r:id="R11bec01e05ad4b52"/>
    <p:sldId xmlns:r="http://schemas.openxmlformats.org/officeDocument/2006/relationships" id="260" r:id="R00213b3b3bb743c8"/>
    <p:sldId xmlns:r="http://schemas.openxmlformats.org/officeDocument/2006/relationships" id="261" r:id="Rbd3af1d877bd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543a64dbf444d" /><Relationship Type="http://schemas.openxmlformats.org/officeDocument/2006/relationships/slide" Target="/ppt/slides/slide1.xml" Id="Ra6d1d429a84a4a60" /><Relationship Type="http://schemas.openxmlformats.org/officeDocument/2006/relationships/slide" Target="/ppt/slides/slide2.xml" Id="R88bbcca244854b3d" /><Relationship Type="http://schemas.openxmlformats.org/officeDocument/2006/relationships/slide" Target="/ppt/slides/slide3.xml" Id="R48ccdffde4814326" /><Relationship Type="http://schemas.openxmlformats.org/officeDocument/2006/relationships/slide" Target="/ppt/slides/slide4.xml" Id="R11bec01e05ad4b52" /><Relationship Type="http://schemas.openxmlformats.org/officeDocument/2006/relationships/slide" Target="/ppt/slides/slide5.xml" Id="R00213b3b3bb743c8" /><Relationship Type="http://schemas.openxmlformats.org/officeDocument/2006/relationships/slide" Target="/ppt/slides/slide6.xml" Id="Rbd3af1d877bd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0161ea6f3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37da9b8b40c0" /><Relationship Type="http://schemas.openxmlformats.org/officeDocument/2006/relationships/theme" Target="/ppt/slideMasters/theme/theme1.xml" Id="R9b16442f50a5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837da9b8b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bbedf3fb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cf07c0c7b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6f7779b5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5a1cacace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1f3cd47d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7cf9de06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VESTFOLD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VESTFOLD SA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09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