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223830234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f4fa3385f4da4"/>
  </p:sldMasterIdLst>
  <p:sldIdLst>
    <p:sldId xmlns:r="http://schemas.openxmlformats.org/officeDocument/2006/relationships" id="256" r:id="R76ba8d61a1cf4772"/>
    <p:sldId xmlns:r="http://schemas.openxmlformats.org/officeDocument/2006/relationships" id="257" r:id="R59fde671bdb64bf7"/>
    <p:sldId xmlns:r="http://schemas.openxmlformats.org/officeDocument/2006/relationships" id="258" r:id="Raf07771ffacb45f5"/>
    <p:sldId xmlns:r="http://schemas.openxmlformats.org/officeDocument/2006/relationships" id="259" r:id="R2b0c6b664c30476d"/>
    <p:sldId xmlns:r="http://schemas.openxmlformats.org/officeDocument/2006/relationships" id="260" r:id="Rc82273334e3a4f12"/>
    <p:sldId xmlns:r="http://schemas.openxmlformats.org/officeDocument/2006/relationships" id="261" r:id="R21c41b9907d8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f4fa3385f4da4" /><Relationship Type="http://schemas.openxmlformats.org/officeDocument/2006/relationships/slide" Target="/ppt/slides/slide1.xml" Id="R76ba8d61a1cf4772" /><Relationship Type="http://schemas.openxmlformats.org/officeDocument/2006/relationships/slide" Target="/ppt/slides/slide2.xml" Id="R59fde671bdb64bf7" /><Relationship Type="http://schemas.openxmlformats.org/officeDocument/2006/relationships/slide" Target="/ppt/slides/slide3.xml" Id="Raf07771ffacb45f5" /><Relationship Type="http://schemas.openxmlformats.org/officeDocument/2006/relationships/slide" Target="/ppt/slides/slide4.xml" Id="R2b0c6b664c30476d" /><Relationship Type="http://schemas.openxmlformats.org/officeDocument/2006/relationships/slide" Target="/ppt/slides/slide5.xml" Id="Rc82273334e3a4f12" /><Relationship Type="http://schemas.openxmlformats.org/officeDocument/2006/relationships/slide" Target="/ppt/slides/slide6.xml" Id="R21c41b9907d8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583a93f30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38a4a4094194" /><Relationship Type="http://schemas.openxmlformats.org/officeDocument/2006/relationships/theme" Target="/ppt/slideMasters/theme/theme1.xml" Id="R532f1eec50ca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638a4a409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f7744074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4c520af6b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d8f5be8b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a7ba1f054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c6413421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44127456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