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aba0f90ea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8d7d617b24789"/>
  </p:sldMasterIdLst>
  <p:sldIdLst>
    <p:sldId xmlns:r="http://schemas.openxmlformats.org/officeDocument/2006/relationships" id="256" r:id="Rf0ad88736d8c41ba"/>
    <p:sldId xmlns:r="http://schemas.openxmlformats.org/officeDocument/2006/relationships" id="257" r:id="R4adb2a051c3b4650"/>
    <p:sldId xmlns:r="http://schemas.openxmlformats.org/officeDocument/2006/relationships" id="258" r:id="R4aa64f26fbcc4f2e"/>
    <p:sldId xmlns:r="http://schemas.openxmlformats.org/officeDocument/2006/relationships" id="259" r:id="Rd46c54c4f7c74e5e"/>
    <p:sldId xmlns:r="http://schemas.openxmlformats.org/officeDocument/2006/relationships" id="260" r:id="R13dba206a7374570"/>
    <p:sldId xmlns:r="http://schemas.openxmlformats.org/officeDocument/2006/relationships" id="261" r:id="R91d0906b92fa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8d7d617b24789" /><Relationship Type="http://schemas.openxmlformats.org/officeDocument/2006/relationships/slide" Target="/ppt/slides/slide1.xml" Id="Rf0ad88736d8c41ba" /><Relationship Type="http://schemas.openxmlformats.org/officeDocument/2006/relationships/slide" Target="/ppt/slides/slide2.xml" Id="R4adb2a051c3b4650" /><Relationship Type="http://schemas.openxmlformats.org/officeDocument/2006/relationships/slide" Target="/ppt/slides/slide3.xml" Id="R4aa64f26fbcc4f2e" /><Relationship Type="http://schemas.openxmlformats.org/officeDocument/2006/relationships/slide" Target="/ppt/slides/slide4.xml" Id="Rd46c54c4f7c74e5e" /><Relationship Type="http://schemas.openxmlformats.org/officeDocument/2006/relationships/slide" Target="/ppt/slides/slide5.xml" Id="R13dba206a7374570" /><Relationship Type="http://schemas.openxmlformats.org/officeDocument/2006/relationships/slide" Target="/ppt/slides/slide6.xml" Id="R91d0906b92fa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8cf47cc35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76c34377040d2" /><Relationship Type="http://schemas.openxmlformats.org/officeDocument/2006/relationships/theme" Target="/ppt/slideMasters/theme/theme1.xml" Id="R04acb000d96e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76c343770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43f7c7ceb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299cf3054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68bcca04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3456df246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fe64c322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717c04aeb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